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15" r:id="rId2"/>
    <p:sldMasterId id="2147483827" r:id="rId3"/>
    <p:sldMasterId id="2147483839" r:id="rId4"/>
  </p:sldMasterIdLst>
  <p:notesMasterIdLst>
    <p:notesMasterId r:id="rId21"/>
  </p:notesMasterIdLst>
  <p:sldIdLst>
    <p:sldId id="258" r:id="rId5"/>
    <p:sldId id="269" r:id="rId6"/>
    <p:sldId id="270" r:id="rId7"/>
    <p:sldId id="271" r:id="rId8"/>
    <p:sldId id="272" r:id="rId9"/>
    <p:sldId id="273" r:id="rId10"/>
    <p:sldId id="274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EC40-D361-43CC-970A-2A85F83C32CE}" type="datetimeFigureOut">
              <a:rPr lang="en-SG" smtClean="0"/>
              <a:t>17/8/2017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5DFED-D36A-41FE-B29F-EC2A4413BF5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237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80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酵素: 菠萝蛋白酶 (来自菠萝) &amp; 木瓜蛋白酶 (来自木瓜) – 去除死皮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968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酵素: 菠萝蛋白酶 (来自菠萝) &amp; 木瓜蛋白酶 (来自木瓜) – 去除死皮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04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30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BBAE9-51D0-41AD-9DF0-1195B19715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30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FDD68-0B9E-41A7-B4D5-96BD01479B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1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FDD68-0B9E-41A7-B4D5-96BD01479B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677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FDD68-0B9E-41A7-B4D5-96BD01479B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366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FDD68-0B9E-41A7-B4D5-96BD01479B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7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酵素: 菠萝蛋白酶 (来自菠萝) &amp; 木瓜蛋白酶 (来自木瓜) – 去除死皮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222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酵素: 菠萝蛋白酶 (来自菠萝) &amp; 木瓜蛋白酶 (来自木瓜) – 去除死皮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56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酵素: 菠萝蛋白酶 (来自菠萝) &amp; 木瓜蛋白酶 (来自木瓜) – 去除死皮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799F1-E020-4244-B8E9-EE8582E5B4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33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12403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912750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970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019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199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0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8248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489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342891" indent="-342891">
              <a:spcBef>
                <a:spcPts val="667"/>
              </a:spcBef>
              <a:buSzPct val="100000"/>
              <a:buFont typeface="Arial"/>
              <a:buChar char="•"/>
              <a:defRPr sz="2800">
                <a:solidFill>
                  <a:srgbClr val="231C34"/>
                </a:solidFill>
              </a:defRPr>
            </a:lvl1pPr>
            <a:lvl2pPr marL="790555" indent="-333366">
              <a:spcBef>
                <a:spcPts val="667"/>
              </a:spcBef>
              <a:buSzPct val="100000"/>
              <a:buFont typeface="Arial"/>
              <a:buChar char="–"/>
              <a:defRPr sz="2800">
                <a:solidFill>
                  <a:srgbClr val="231C34"/>
                </a:solidFill>
              </a:defRPr>
            </a:lvl2pPr>
            <a:lvl3pPr marL="1234409" indent="-320032">
              <a:spcBef>
                <a:spcPts val="667"/>
              </a:spcBef>
              <a:buSzPct val="100000"/>
              <a:buFont typeface="Arial"/>
              <a:buChar char="•"/>
              <a:defRPr sz="2800">
                <a:solidFill>
                  <a:srgbClr val="231C34"/>
                </a:solidFill>
              </a:defRPr>
            </a:lvl3pPr>
            <a:lvl4pPr marL="1740832" indent="-369267">
              <a:spcBef>
                <a:spcPts val="667"/>
              </a:spcBef>
              <a:buSzPct val="100000"/>
              <a:buFont typeface="Arial"/>
              <a:buChar char="–"/>
              <a:defRPr sz="2800">
                <a:solidFill>
                  <a:srgbClr val="231C34"/>
                </a:solidFill>
              </a:defRPr>
            </a:lvl4pPr>
            <a:lvl5pPr marL="2198017" indent="-369267">
              <a:spcBef>
                <a:spcPts val="667"/>
              </a:spcBef>
              <a:buSzPct val="100000"/>
              <a:buFont typeface="Arial"/>
              <a:buChar char="»"/>
              <a:defRPr sz="28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8815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609600" y="908373"/>
            <a:ext cx="5386920" cy="1266504"/>
          </a:xfrm>
          <a:prstGeom prst="rect">
            <a:avLst/>
          </a:prstGeom>
        </p:spPr>
        <p:txBody>
          <a:bodyPr/>
          <a:lstStyle>
            <a:lvl1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1pPr>
            <a:lvl2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2pPr>
            <a:lvl3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3pPr>
            <a:lvl4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4pPr>
            <a:lvl5pPr>
              <a:spcBef>
                <a:spcPts val="533"/>
              </a:spcBef>
              <a:defRPr sz="2400" b="1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5694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15084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609617" y="2"/>
            <a:ext cx="4011089" cy="1435101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4766731" y="273057"/>
            <a:ext cx="6815669" cy="6584948"/>
          </a:xfrm>
          <a:prstGeom prst="rect">
            <a:avLst/>
          </a:prstGeom>
        </p:spPr>
        <p:txBody>
          <a:bodyPr anchor="t"/>
          <a:lstStyle>
            <a:lvl1pPr marL="342891" indent="-342891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231C34"/>
                </a:solidFill>
              </a:defRPr>
            </a:lvl1pPr>
            <a:lvl2pPr marL="783750" indent="-326563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231C34"/>
                </a:solidFill>
              </a:defRPr>
            </a:lvl2pPr>
            <a:lvl3pPr marL="1219170" indent="-304792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231C34"/>
                </a:solidFill>
              </a:defRPr>
            </a:lvl3pPr>
            <a:lvl4pPr marL="1737315" indent="-365750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231C34"/>
                </a:solidFill>
              </a:defRPr>
            </a:lvl4pPr>
            <a:lvl5pPr marL="2194505" indent="-365750">
              <a:spcBef>
                <a:spcPts val="667"/>
              </a:spcBef>
              <a:buSzPct val="100000"/>
              <a:buFont typeface="Arial"/>
              <a:buChar char="»"/>
              <a:defRPr sz="32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613127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2389719" y="5367345"/>
            <a:ext cx="7315203" cy="1490671"/>
          </a:xfrm>
          <a:prstGeom prst="rect">
            <a:avLst/>
          </a:prstGeom>
        </p:spPr>
        <p:txBody>
          <a:bodyPr anchor="t"/>
          <a:lstStyle>
            <a:lvl1pPr>
              <a:spcBef>
                <a:spcPts val="267"/>
              </a:spcBef>
              <a:defRPr sz="1300">
                <a:solidFill>
                  <a:srgbClr val="231C34"/>
                </a:solidFill>
              </a:defRPr>
            </a:lvl1pPr>
            <a:lvl2pPr>
              <a:spcBef>
                <a:spcPts val="267"/>
              </a:spcBef>
              <a:defRPr sz="1300">
                <a:solidFill>
                  <a:srgbClr val="231C34"/>
                </a:solidFill>
              </a:defRPr>
            </a:lvl2pPr>
            <a:lvl3pPr>
              <a:spcBef>
                <a:spcPts val="267"/>
              </a:spcBef>
              <a:defRPr sz="1300">
                <a:solidFill>
                  <a:srgbClr val="231C34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231C34"/>
                </a:solidFill>
              </a:defRPr>
            </a:lvl4pPr>
            <a:lvl5pPr>
              <a:spcBef>
                <a:spcPts val="267"/>
              </a:spcBef>
              <a:defRPr sz="13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28104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xfrm>
            <a:off x="1458216" y="1018140"/>
            <a:ext cx="9803059" cy="583986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2503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8839200" y="1"/>
            <a:ext cx="2743200" cy="6400808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45885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1984410" y="3"/>
            <a:ext cx="8308069" cy="90837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1458216" y="1018140"/>
            <a:ext cx="9803059" cy="583986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231C34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231C34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231C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711809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914400" y="2130431"/>
            <a:ext cx="10363200" cy="1755775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609585">
              <a:spcBef>
                <a:spcPts val="667"/>
              </a:spcBef>
              <a:defRPr sz="3200"/>
            </a:lvl1pPr>
            <a:lvl2pPr algn="ctr" defTabSz="609585">
              <a:spcBef>
                <a:spcPts val="667"/>
              </a:spcBef>
              <a:defRPr sz="3200"/>
            </a:lvl2pPr>
            <a:lvl3pPr algn="ctr" defTabSz="609585">
              <a:spcBef>
                <a:spcPts val="667"/>
              </a:spcBef>
              <a:defRPr sz="3200"/>
            </a:lvl3pPr>
            <a:lvl4pPr algn="ctr" defTabSz="609585">
              <a:spcBef>
                <a:spcPts val="667"/>
              </a:spcBef>
              <a:defRPr sz="3200"/>
            </a:lvl4pPr>
            <a:lvl5pPr algn="ctr" defTabSz="609585">
              <a:spcBef>
                <a:spcPts val="667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53147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342891" indent="-342891">
              <a:spcBef>
                <a:spcPts val="667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90555" indent="-333366">
              <a:spcBef>
                <a:spcPts val="667"/>
              </a:spcBef>
              <a:buSzPct val="100000"/>
              <a:buFont typeface="Arial"/>
              <a:buChar char="–"/>
              <a:defRPr sz="2800">
                <a:solidFill>
                  <a:srgbClr val="000000"/>
                </a:solidFill>
              </a:defRPr>
            </a:lvl2pPr>
            <a:lvl3pPr marL="1234409" indent="-320032">
              <a:spcBef>
                <a:spcPts val="667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40832" indent="-369267">
              <a:spcBef>
                <a:spcPts val="667"/>
              </a:spcBef>
              <a:buSzPct val="100000"/>
              <a:buFont typeface="Arial"/>
              <a:buChar char="–"/>
              <a:defRPr sz="2800">
                <a:solidFill>
                  <a:srgbClr val="000000"/>
                </a:solidFill>
              </a:defRPr>
            </a:lvl4pPr>
            <a:lvl5pPr marL="2198017" indent="-369267">
              <a:spcBef>
                <a:spcPts val="667"/>
              </a:spcBef>
              <a:buSzPct val="100000"/>
              <a:buFont typeface="Arial"/>
              <a:buChar char="»"/>
              <a:defRPr sz="2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235339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defRPr sz="5300"/>
            </a:lvl1pPr>
          </a:lstStyle>
          <a:p>
            <a:r>
              <a:t>Title Text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spcBef>
                <a:spcPts val="533"/>
              </a:spcBef>
              <a:defRPr sz="2700"/>
            </a:lvl1pPr>
            <a:lvl2pPr defTabSz="609585">
              <a:spcBef>
                <a:spcPts val="533"/>
              </a:spcBef>
              <a:defRPr sz="2700"/>
            </a:lvl2pPr>
            <a:lvl3pPr defTabSz="609585">
              <a:spcBef>
                <a:spcPts val="533"/>
              </a:spcBef>
              <a:defRPr sz="2700"/>
            </a:lvl3pPr>
            <a:lvl4pPr defTabSz="609585">
              <a:spcBef>
                <a:spcPts val="533"/>
              </a:spcBef>
              <a:defRPr sz="2700"/>
            </a:lvl4pPr>
            <a:lvl5pPr defTabSz="609585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562142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1pPr>
            <a:lvl2pPr marL="1054074" indent="-444489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2pPr>
            <a:lvl3pPr marL="1859234" indent="-640064" defTabSz="609585">
              <a:spcBef>
                <a:spcPts val="800"/>
              </a:spcBef>
              <a:buSzPct val="100000"/>
              <a:buFont typeface="Arial"/>
              <a:buAutoNum type="alphaUcPeriod"/>
              <a:defRPr sz="3700">
                <a:solidFill>
                  <a:srgbClr val="000000"/>
                </a:solidFill>
              </a:defRPr>
            </a:lvl3pPr>
            <a:lvl4pPr marL="2539937" indent="-711182" defTabSz="609585">
              <a:spcBef>
                <a:spcPts val="800"/>
              </a:spcBef>
              <a:buSzPct val="100000"/>
              <a:buFont typeface="Arial"/>
              <a:buAutoNum type="arabicPeriod"/>
              <a:defRPr sz="3700">
                <a:solidFill>
                  <a:srgbClr val="000000"/>
                </a:solidFill>
              </a:defRPr>
            </a:lvl4pPr>
            <a:lvl5pPr marL="3149521" indent="-711182" defTabSz="609585">
              <a:spcBef>
                <a:spcPts val="800"/>
              </a:spcBef>
              <a:buSzPct val="100000"/>
              <a:buFont typeface="Arial"/>
              <a:buAutoNum type="alphaLcParenR"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512477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20498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xfrm>
            <a:off x="609600" y="1479620"/>
            <a:ext cx="5386920" cy="695273"/>
          </a:xfrm>
          <a:prstGeom prst="rect">
            <a:avLst/>
          </a:prstGeom>
        </p:spPr>
        <p:txBody>
          <a:bodyPr/>
          <a:lstStyle>
            <a:lvl1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1pPr>
            <a:lvl2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2pPr>
            <a:lvl3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3pPr>
            <a:lvl4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4pPr>
            <a:lvl5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43088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21637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640080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609606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250" name="Shape 250"/>
          <p:cNvSpPr>
            <a:spLocks noGrp="1"/>
          </p:cNvSpPr>
          <p:nvPr>
            <p:ph type="body" idx="1"/>
          </p:nvPr>
        </p:nvSpPr>
        <p:spPr>
          <a:xfrm>
            <a:off x="4766731" y="273053"/>
            <a:ext cx="6815669" cy="6584951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1pPr>
            <a:lvl2pPr marL="1045002" indent="-435417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2pPr>
            <a:lvl3pPr marL="1828754" indent="-609585" defTabSz="609585">
              <a:spcBef>
                <a:spcPts val="933"/>
              </a:spcBef>
              <a:buSzPct val="100000"/>
              <a:buFont typeface="Arial"/>
              <a:buAutoNum type="alphaUcPeriod"/>
              <a:defRPr sz="4300">
                <a:solidFill>
                  <a:srgbClr val="000000"/>
                </a:solidFill>
              </a:defRPr>
            </a:lvl3pPr>
            <a:lvl4pPr marL="2560253" indent="-731499" defTabSz="609585">
              <a:spcBef>
                <a:spcPts val="933"/>
              </a:spcBef>
              <a:buSzPct val="100000"/>
              <a:buFont typeface="Arial"/>
              <a:buAutoNum type="arabicPeriod"/>
              <a:defRPr sz="4300">
                <a:solidFill>
                  <a:srgbClr val="000000"/>
                </a:solidFill>
              </a:defRPr>
            </a:lvl4pPr>
            <a:lvl5pPr marL="3169838" indent="-731499" defTabSz="609585">
              <a:spcBef>
                <a:spcPts val="933"/>
              </a:spcBef>
              <a:buSzPct val="100000"/>
              <a:buFont typeface="Arial"/>
              <a:buAutoNum type="alphaLcParenR"/>
              <a:defRPr sz="43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227662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2389719" y="3086101"/>
            <a:ext cx="7315203" cy="2281244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xfrm>
            <a:off x="2389719" y="5367340"/>
            <a:ext cx="7315203" cy="1490675"/>
          </a:xfrm>
          <a:prstGeom prst="rect">
            <a:avLst/>
          </a:prstGeom>
        </p:spPr>
        <p:txBody>
          <a:bodyPr anchor="t"/>
          <a:lstStyle>
            <a:lvl1pPr defTabSz="609585">
              <a:defRPr sz="1900">
                <a:solidFill>
                  <a:srgbClr val="000000"/>
                </a:solidFill>
              </a:defRPr>
            </a:lvl1pPr>
            <a:lvl2pPr defTabSz="609585">
              <a:defRPr sz="1900">
                <a:solidFill>
                  <a:srgbClr val="000000"/>
                </a:solidFill>
              </a:defRPr>
            </a:lvl2pPr>
            <a:lvl3pPr defTabSz="609585">
              <a:defRPr sz="1900">
                <a:solidFill>
                  <a:srgbClr val="000000"/>
                </a:solidFill>
              </a:defRPr>
            </a:lvl3pPr>
            <a:lvl4pPr defTabSz="609585">
              <a:defRPr sz="1900">
                <a:solidFill>
                  <a:srgbClr val="000000"/>
                </a:solidFill>
              </a:defRPr>
            </a:lvl4pPr>
            <a:lvl5pPr defTabSz="609585">
              <a:defRPr sz="1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6017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14779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288472" y="1752600"/>
            <a:ext cx="10972801" cy="5105400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1066773" indent="-457189" defTabSz="609585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828754" indent="-609585" defTabSz="609585">
              <a:spcBef>
                <a:spcPts val="667"/>
              </a:spcBef>
              <a:buSzPct val="100000"/>
              <a:buFont typeface="Arial"/>
              <a:buAutoNum type="alphaUcPeriod"/>
              <a:defRPr sz="3200">
                <a:solidFill>
                  <a:srgbClr val="000000"/>
                </a:solidFill>
              </a:defRPr>
            </a:lvl3pPr>
            <a:lvl4pPr marL="2514537" indent="-685783" defTabSz="609585">
              <a:spcBef>
                <a:spcPts val="667"/>
              </a:spcBef>
              <a:buSzPct val="100000"/>
              <a:buFont typeface="Arial"/>
              <a:buAutoNum type="arabicPeriod"/>
              <a:defRPr sz="3200">
                <a:solidFill>
                  <a:srgbClr val="000000"/>
                </a:solidFill>
              </a:defRPr>
            </a:lvl4pPr>
            <a:lvl5pPr marL="3222090" indent="-783751" defTabSz="609585">
              <a:spcBef>
                <a:spcPts val="667"/>
              </a:spcBef>
              <a:buSzPct val="100000"/>
              <a:buFont typeface="Arial"/>
              <a:buAutoNum type="alphaLcParenR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65802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xfrm>
            <a:off x="8839200" y="274638"/>
            <a:ext cx="2743200" cy="6583365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1066773" indent="-457189" defTabSz="609585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828754" indent="-609585" defTabSz="609585">
              <a:spcBef>
                <a:spcPts val="667"/>
              </a:spcBef>
              <a:buSzPct val="100000"/>
              <a:buFont typeface="Arial"/>
              <a:buAutoNum type="alphaUcPeriod"/>
              <a:defRPr sz="3200">
                <a:solidFill>
                  <a:srgbClr val="000000"/>
                </a:solidFill>
              </a:defRPr>
            </a:lvl3pPr>
            <a:lvl4pPr marL="2514537" indent="-685783" defTabSz="609585">
              <a:spcBef>
                <a:spcPts val="667"/>
              </a:spcBef>
              <a:buSzPct val="100000"/>
              <a:buFont typeface="Arial"/>
              <a:buAutoNum type="arabicPeriod"/>
              <a:defRPr sz="3200">
                <a:solidFill>
                  <a:srgbClr val="000000"/>
                </a:solidFill>
              </a:defRPr>
            </a:lvl4pPr>
            <a:lvl5pPr marL="3222090" indent="-783751" defTabSz="609585">
              <a:spcBef>
                <a:spcPts val="667"/>
              </a:spcBef>
              <a:buSzPct val="100000"/>
              <a:buFont typeface="Arial"/>
              <a:buAutoNum type="alphaLcParenR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5328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14779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290" name="Shape 290"/>
          <p:cNvSpPr>
            <a:spLocks noGrp="1"/>
          </p:cNvSpPr>
          <p:nvPr>
            <p:ph type="body" idx="1"/>
          </p:nvPr>
        </p:nvSpPr>
        <p:spPr>
          <a:xfrm>
            <a:off x="288472" y="1752600"/>
            <a:ext cx="10972801" cy="5105400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1066773" indent="-457189" defTabSz="609585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828754" indent="-609585" defTabSz="609585">
              <a:spcBef>
                <a:spcPts val="667"/>
              </a:spcBef>
              <a:buSzPct val="100000"/>
              <a:buFont typeface="Arial"/>
              <a:buAutoNum type="alphaUcPeriod"/>
              <a:defRPr sz="3200">
                <a:solidFill>
                  <a:srgbClr val="000000"/>
                </a:solidFill>
              </a:defRPr>
            </a:lvl3pPr>
            <a:lvl4pPr marL="2514537" indent="-685783" defTabSz="609585">
              <a:spcBef>
                <a:spcPts val="667"/>
              </a:spcBef>
              <a:buSzPct val="100000"/>
              <a:buFont typeface="Arial"/>
              <a:buAutoNum type="arabicPeriod"/>
              <a:defRPr sz="3200">
                <a:solidFill>
                  <a:srgbClr val="000000"/>
                </a:solidFill>
              </a:defRPr>
            </a:lvl4pPr>
            <a:lvl5pPr marL="3222090" indent="-783751" defTabSz="609585">
              <a:spcBef>
                <a:spcPts val="667"/>
              </a:spcBef>
              <a:buSzPct val="100000"/>
              <a:buFont typeface="Arial"/>
              <a:buAutoNum type="alphaLcParenR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Shape 291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464343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914400" y="2130439"/>
            <a:ext cx="10363200" cy="17557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609585">
              <a:spcBef>
                <a:spcPts val="667"/>
              </a:spcBef>
              <a:defRPr sz="2900"/>
            </a:lvl1pPr>
            <a:lvl2pPr algn="ctr" defTabSz="609585">
              <a:spcBef>
                <a:spcPts val="667"/>
              </a:spcBef>
              <a:defRPr sz="2900"/>
            </a:lvl2pPr>
            <a:lvl3pPr algn="ctr" defTabSz="609585">
              <a:spcBef>
                <a:spcPts val="667"/>
              </a:spcBef>
              <a:defRPr sz="2900"/>
            </a:lvl3pPr>
            <a:lvl4pPr algn="ctr" defTabSz="609585">
              <a:spcBef>
                <a:spcPts val="667"/>
              </a:spcBef>
              <a:defRPr sz="2900"/>
            </a:lvl4pPr>
            <a:lvl5pPr algn="ctr" defTabSz="609585">
              <a:spcBef>
                <a:spcPts val="667"/>
              </a:spcBef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57234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20498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609600" y="1479620"/>
            <a:ext cx="5386920" cy="695273"/>
          </a:xfrm>
          <a:prstGeom prst="rect">
            <a:avLst/>
          </a:prstGeom>
        </p:spPr>
        <p:txBody>
          <a:bodyPr/>
          <a:lstStyle>
            <a:lvl1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2pPr>
            <a:lvl3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3pPr>
            <a:lvl4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4pPr>
            <a:lvl5pPr>
              <a:spcBef>
                <a:spcPts val="533"/>
              </a:spcBef>
              <a:defRPr sz="24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629089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defRPr sz="5300"/>
            </a:lvl1pPr>
          </a:lstStyle>
          <a:p>
            <a:r>
              <a:t>Title Text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spcBef>
                <a:spcPts val="533"/>
              </a:spcBef>
              <a:defRPr sz="2700"/>
            </a:lvl1pPr>
            <a:lvl2pPr defTabSz="609585">
              <a:spcBef>
                <a:spcPts val="533"/>
              </a:spcBef>
              <a:defRPr sz="2700"/>
            </a:lvl2pPr>
            <a:lvl3pPr defTabSz="609585">
              <a:spcBef>
                <a:spcPts val="533"/>
              </a:spcBef>
              <a:defRPr sz="2700"/>
            </a:lvl3pPr>
            <a:lvl4pPr defTabSz="609585">
              <a:spcBef>
                <a:spcPts val="533"/>
              </a:spcBef>
              <a:defRPr sz="2700"/>
            </a:lvl4pPr>
            <a:lvl5pPr defTabSz="609585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91819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1pPr>
            <a:lvl2pPr marL="1054074" indent="-444489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2pPr>
            <a:lvl3pPr marL="1645876" indent="-426707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3pPr>
            <a:lvl4pPr marL="2302876" indent="-474121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4pPr>
            <a:lvl5pPr marL="2912461" indent="-474121" defTabSz="609585">
              <a:spcBef>
                <a:spcPts val="800"/>
              </a:spcBef>
              <a:buSzPct val="100000"/>
              <a:buFont typeface="Arial"/>
              <a:buChar char="»"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360470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20498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609604" y="1479620"/>
            <a:ext cx="5386920" cy="695273"/>
          </a:xfrm>
          <a:prstGeom prst="rect">
            <a:avLst/>
          </a:prstGeom>
        </p:spPr>
        <p:txBody>
          <a:bodyPr/>
          <a:lstStyle>
            <a:lvl1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1pPr>
            <a:lvl2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2pPr>
            <a:lvl3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3pPr>
            <a:lvl4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4pPr>
            <a:lvl5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59588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21637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85576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609606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idx="1"/>
          </p:nvPr>
        </p:nvSpPr>
        <p:spPr>
          <a:xfrm>
            <a:off x="4766737" y="273060"/>
            <a:ext cx="6815672" cy="6584941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1pPr>
            <a:lvl2pPr marL="1045002" indent="-435417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2pPr>
            <a:lvl3pPr marL="1625559" indent="-406390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3pPr>
            <a:lvl4pPr marL="2316422" indent="-487668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4pPr>
            <a:lvl5pPr marL="2926007" indent="-487668" defTabSz="609585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" name="Shape 35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8427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xfrm>
            <a:off x="2389719" y="5367350"/>
            <a:ext cx="7315203" cy="1490665"/>
          </a:xfrm>
          <a:prstGeom prst="rect">
            <a:avLst/>
          </a:prstGeom>
        </p:spPr>
        <p:txBody>
          <a:bodyPr anchor="t"/>
          <a:lstStyle>
            <a:lvl1pPr defTabSz="609585">
              <a:defRPr sz="1900">
                <a:solidFill>
                  <a:srgbClr val="000000"/>
                </a:solidFill>
              </a:defRPr>
            </a:lvl1pPr>
            <a:lvl2pPr defTabSz="609585">
              <a:defRPr sz="1900">
                <a:solidFill>
                  <a:srgbClr val="000000"/>
                </a:solidFill>
              </a:defRPr>
            </a:lvl2pPr>
            <a:lvl3pPr defTabSz="609585">
              <a:defRPr sz="1900">
                <a:solidFill>
                  <a:srgbClr val="000000"/>
                </a:solidFill>
              </a:defRPr>
            </a:lvl3pPr>
            <a:lvl4pPr defTabSz="609585">
              <a:defRPr sz="1900">
                <a:solidFill>
                  <a:srgbClr val="000000"/>
                </a:solidFill>
              </a:defRPr>
            </a:lvl4pPr>
            <a:lvl5pPr defTabSz="609585">
              <a:defRPr sz="1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hape 36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5597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69" name="Shape 369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hape 37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105816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8839200" y="274638"/>
            <a:ext cx="2743200" cy="6583365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070192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389" name="Shape 389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0" name="Shape 390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52512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9" name="Shape 399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34069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609600" y="2"/>
            <a:ext cx="4011088" cy="1435101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766731" y="273053"/>
            <a:ext cx="6815669" cy="6584948"/>
          </a:xfrm>
          <a:prstGeom prst="rect">
            <a:avLst/>
          </a:prstGeom>
        </p:spPr>
        <p:txBody>
          <a:bodyPr anchor="t"/>
          <a:lstStyle>
            <a:lvl1pPr marL="342891" indent="-342891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83750" indent="-326563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219170" indent="-304792">
              <a:spcBef>
                <a:spcPts val="667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3pPr>
            <a:lvl4pPr marL="1737315" indent="-365750">
              <a:spcBef>
                <a:spcPts val="667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4pPr>
            <a:lvl5pPr marL="2194505" indent="-365750">
              <a:spcBef>
                <a:spcPts val="667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7639842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914400" y="1844768"/>
            <a:ext cx="10363200" cy="2041432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1219170">
              <a:spcBef>
                <a:spcPts val="933"/>
              </a:spcBef>
              <a:defRPr sz="4300"/>
            </a:lvl1pPr>
            <a:lvl2pPr algn="ctr" defTabSz="1219170">
              <a:spcBef>
                <a:spcPts val="933"/>
              </a:spcBef>
              <a:defRPr sz="4300"/>
            </a:lvl2pPr>
            <a:lvl3pPr algn="ctr" defTabSz="1219170">
              <a:spcBef>
                <a:spcPts val="933"/>
              </a:spcBef>
              <a:defRPr sz="4300"/>
            </a:lvl3pPr>
            <a:lvl4pPr algn="ctr" defTabSz="1219170">
              <a:spcBef>
                <a:spcPts val="933"/>
              </a:spcBef>
              <a:defRPr sz="4300"/>
            </a:lvl4pPr>
            <a:lvl5pPr algn="ctr" defTabSz="1219170">
              <a:spcBef>
                <a:spcPts val="933"/>
              </a:spcBef>
              <a:defRPr sz="4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728189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8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Shape 418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5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hape 41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249866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19170">
              <a:defRPr sz="5300" b="1" cap="all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8" name="Shape 4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1219170">
              <a:spcBef>
                <a:spcPts val="533"/>
              </a:spcBef>
              <a:defRPr sz="2700"/>
            </a:lvl1pPr>
            <a:lvl2pPr defTabSz="1219170">
              <a:spcBef>
                <a:spcPts val="533"/>
              </a:spcBef>
              <a:defRPr sz="2700"/>
            </a:lvl2pPr>
            <a:lvl3pPr defTabSz="1219170">
              <a:spcBef>
                <a:spcPts val="533"/>
              </a:spcBef>
              <a:defRPr sz="2700"/>
            </a:lvl3pPr>
            <a:lvl4pPr defTabSz="1219170">
              <a:spcBef>
                <a:spcPts val="533"/>
              </a:spcBef>
              <a:defRPr sz="2700"/>
            </a:lvl4pPr>
            <a:lvl5pPr defTabSz="1219170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9" name="Shape 42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566836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5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sz="half" idx="1"/>
          </p:nvPr>
        </p:nvSpPr>
        <p:spPr>
          <a:xfrm>
            <a:off x="609600" y="1200154"/>
            <a:ext cx="5384800" cy="3394079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191126"/>
                </a:solidFill>
              </a:defRPr>
            </a:lvl1pPr>
            <a:lvl2pPr marL="1054074" indent="-444489" defTabSz="1219170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191126"/>
                </a:solidFill>
              </a:defRPr>
            </a:lvl2pPr>
            <a:lvl3pPr marL="1645876" indent="-426707" defTabSz="1219170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191126"/>
                </a:solidFill>
              </a:defRPr>
            </a:lvl3pPr>
            <a:lvl4pPr marL="2302876" indent="-474121" defTabSz="1219170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191126"/>
                </a:solidFill>
              </a:defRPr>
            </a:lvl4pPr>
            <a:lvl5pPr marL="2912461" indent="-474121" defTabSz="1219170">
              <a:spcBef>
                <a:spcPts val="800"/>
              </a:spcBef>
              <a:buSzPct val="100000"/>
              <a:buFont typeface="Arial"/>
              <a:buChar char="»"/>
              <a:defRPr sz="37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024597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609600" y="256810"/>
            <a:ext cx="10972800" cy="1178660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xfrm>
            <a:off x="609604" y="1435466"/>
            <a:ext cx="5386920" cy="739412"/>
          </a:xfrm>
          <a:prstGeom prst="rect">
            <a:avLst/>
          </a:prstGeom>
        </p:spPr>
        <p:txBody>
          <a:bodyPr/>
          <a:lstStyle>
            <a:lvl1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1pPr>
            <a:lvl2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2pPr>
            <a:lvl3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3pPr>
            <a:lvl4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4pPr>
            <a:lvl5pPr defTabSz="1219170">
              <a:spcBef>
                <a:spcPts val="667"/>
              </a:spcBef>
              <a:defRPr sz="3200" b="1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9" name="Shape 449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11070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92277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919294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609625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1219170">
              <a:defRPr sz="2700" b="1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7" name="Shape 467"/>
          <p:cNvSpPr>
            <a:spLocks noGrp="1"/>
          </p:cNvSpPr>
          <p:nvPr>
            <p:ph type="body" idx="1"/>
          </p:nvPr>
        </p:nvSpPr>
        <p:spPr>
          <a:xfrm>
            <a:off x="4766737" y="273088"/>
            <a:ext cx="6815672" cy="6584912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Shape 468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6550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 defTabSz="1219170">
              <a:defRPr sz="2700" b="1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sz="quarter" idx="1"/>
          </p:nvPr>
        </p:nvSpPr>
        <p:spPr>
          <a:xfrm>
            <a:off x="2389719" y="5367386"/>
            <a:ext cx="7315203" cy="1490629"/>
          </a:xfrm>
          <a:prstGeom prst="rect">
            <a:avLst/>
          </a:prstGeom>
        </p:spPr>
        <p:txBody>
          <a:bodyPr anchor="t"/>
          <a:lstStyle>
            <a:lvl1pPr defTabSz="1219170">
              <a:defRPr sz="1900">
                <a:solidFill>
                  <a:srgbClr val="191126"/>
                </a:solidFill>
              </a:defRPr>
            </a:lvl1pPr>
            <a:lvl2pPr defTabSz="1219170">
              <a:defRPr sz="1900">
                <a:solidFill>
                  <a:srgbClr val="191126"/>
                </a:solidFill>
              </a:defRPr>
            </a:lvl2pPr>
            <a:lvl3pPr defTabSz="1219170">
              <a:defRPr sz="1900">
                <a:solidFill>
                  <a:srgbClr val="191126"/>
                </a:solidFill>
              </a:defRPr>
            </a:lvl3pPr>
            <a:lvl4pPr defTabSz="1219170">
              <a:defRPr sz="1900">
                <a:solidFill>
                  <a:srgbClr val="191126"/>
                </a:solidFill>
              </a:defRPr>
            </a:lvl4pPr>
            <a:lvl5pPr defTabSz="1219170">
              <a:defRPr sz="19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70571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hape 486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4800605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7" name="Shape 487"/>
          <p:cNvSpPr>
            <a:spLocks noGrp="1"/>
          </p:cNvSpPr>
          <p:nvPr>
            <p:ph type="body" idx="1"/>
          </p:nvPr>
        </p:nvSpPr>
        <p:spPr>
          <a:xfrm>
            <a:off x="609600" y="206376"/>
            <a:ext cx="8026400" cy="6651624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408200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6252464"/>
            <a:ext cx="12192005" cy="63204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496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8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1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7" name="Shape 497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5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126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126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1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64641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3" cy="566739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2389719" y="5367338"/>
            <a:ext cx="7315203" cy="804877"/>
          </a:xfrm>
          <a:prstGeom prst="rect">
            <a:avLst/>
          </a:prstGeom>
        </p:spPr>
        <p:txBody>
          <a:bodyPr anchor="t"/>
          <a:lstStyle>
            <a:lvl1pPr>
              <a:spcBef>
                <a:spcPts val="267"/>
              </a:spcBef>
              <a:defRPr sz="1300">
                <a:solidFill>
                  <a:srgbClr val="000000"/>
                </a:solidFill>
              </a:defRPr>
            </a:lvl1pPr>
            <a:lvl2pPr>
              <a:spcBef>
                <a:spcPts val="267"/>
              </a:spcBef>
              <a:defRPr sz="13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3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267"/>
              </a:spcBef>
              <a:defRPr sz="13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6936387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hape 507"/>
          <p:cNvSpPr>
            <a:spLocks noGrp="1"/>
          </p:cNvSpPr>
          <p:nvPr>
            <p:ph type="title"/>
          </p:nvPr>
        </p:nvSpPr>
        <p:spPr>
          <a:xfrm>
            <a:off x="914400" y="2130431"/>
            <a:ext cx="10363200" cy="1755771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08" name="Shape 508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609585">
              <a:spcBef>
                <a:spcPts val="667"/>
              </a:spcBef>
              <a:defRPr sz="2900"/>
            </a:lvl1pPr>
            <a:lvl2pPr algn="ctr" defTabSz="609585">
              <a:spcBef>
                <a:spcPts val="667"/>
              </a:spcBef>
              <a:defRPr sz="2900"/>
            </a:lvl2pPr>
            <a:lvl3pPr algn="ctr" defTabSz="609585">
              <a:spcBef>
                <a:spcPts val="667"/>
              </a:spcBef>
              <a:defRPr sz="2900"/>
            </a:lvl3pPr>
            <a:lvl4pPr algn="ctr" defTabSz="609585">
              <a:spcBef>
                <a:spcPts val="667"/>
              </a:spcBef>
              <a:defRPr sz="2900"/>
            </a:lvl4pPr>
            <a:lvl5pPr algn="ctr" defTabSz="609585">
              <a:spcBef>
                <a:spcPts val="667"/>
              </a:spcBef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hape 509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35140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Shape 518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19" name="Shape 519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Shape 520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365264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Shape 5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defRPr sz="5300"/>
            </a:lvl1pPr>
          </a:lstStyle>
          <a:p>
            <a:r>
              <a:t>Title Text</a:t>
            </a:r>
          </a:p>
        </p:txBody>
      </p:sp>
      <p:sp>
        <p:nvSpPr>
          <p:cNvPr id="530" name="Shape 5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609585">
              <a:spcBef>
                <a:spcPts val="533"/>
              </a:spcBef>
              <a:defRPr sz="2700"/>
            </a:lvl1pPr>
            <a:lvl2pPr defTabSz="609585">
              <a:spcBef>
                <a:spcPts val="533"/>
              </a:spcBef>
              <a:defRPr sz="2700"/>
            </a:lvl2pPr>
            <a:lvl3pPr defTabSz="609585">
              <a:spcBef>
                <a:spcPts val="533"/>
              </a:spcBef>
              <a:defRPr sz="2700"/>
            </a:lvl3pPr>
            <a:lvl4pPr defTabSz="609585">
              <a:spcBef>
                <a:spcPts val="533"/>
              </a:spcBef>
              <a:defRPr sz="2700"/>
            </a:lvl4pPr>
            <a:lvl5pPr defTabSz="609585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1" name="Shape 531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58990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Shape 540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41" name="Shape 541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1pPr>
            <a:lvl2pPr marL="1054074" indent="-444489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2pPr>
            <a:lvl3pPr marL="1645876" indent="-426707" defTabSz="609585">
              <a:spcBef>
                <a:spcPts val="800"/>
              </a:spcBef>
              <a:buSzPct val="100000"/>
              <a:buFont typeface="Arial"/>
              <a:buChar char="•"/>
              <a:defRPr sz="3700">
                <a:solidFill>
                  <a:srgbClr val="000000"/>
                </a:solidFill>
              </a:defRPr>
            </a:lvl3pPr>
            <a:lvl4pPr marL="2302876" indent="-474121" defTabSz="609585">
              <a:spcBef>
                <a:spcPts val="800"/>
              </a:spcBef>
              <a:buSzPct val="100000"/>
              <a:buFont typeface="Arial"/>
              <a:buChar char="–"/>
              <a:defRPr sz="3700">
                <a:solidFill>
                  <a:srgbClr val="000000"/>
                </a:solidFill>
              </a:defRPr>
            </a:lvl4pPr>
            <a:lvl5pPr marL="2912461" indent="-474121" defTabSz="609585">
              <a:spcBef>
                <a:spcPts val="800"/>
              </a:spcBef>
              <a:buSzPct val="100000"/>
              <a:buFont typeface="Arial"/>
              <a:buChar char="»"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643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Shape 551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20498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52" name="Shape 552"/>
          <p:cNvSpPr>
            <a:spLocks noGrp="1"/>
          </p:cNvSpPr>
          <p:nvPr>
            <p:ph type="body" sz="quarter" idx="1"/>
          </p:nvPr>
        </p:nvSpPr>
        <p:spPr>
          <a:xfrm>
            <a:off x="609600" y="1479620"/>
            <a:ext cx="5386920" cy="695273"/>
          </a:xfrm>
          <a:prstGeom prst="rect">
            <a:avLst/>
          </a:prstGeom>
        </p:spPr>
        <p:txBody>
          <a:bodyPr/>
          <a:lstStyle>
            <a:lvl1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1pPr>
            <a:lvl2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2pPr>
            <a:lvl3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3pPr>
            <a:lvl4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4pPr>
            <a:lvl5pPr defTabSz="609585">
              <a:spcBef>
                <a:spcPts val="667"/>
              </a:spcBef>
              <a:defRPr sz="32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613047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Shape 562"/>
          <p:cNvSpPr>
            <a:spLocks noGrp="1"/>
          </p:cNvSpPr>
          <p:nvPr>
            <p:ph type="title"/>
          </p:nvPr>
        </p:nvSpPr>
        <p:spPr>
          <a:xfrm>
            <a:off x="288472" y="274637"/>
            <a:ext cx="10972801" cy="2163763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563" name="Shape 563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81117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Shape 581"/>
          <p:cNvSpPr>
            <a:spLocks noGrp="1"/>
          </p:cNvSpPr>
          <p:nvPr>
            <p:ph type="title"/>
          </p:nvPr>
        </p:nvSpPr>
        <p:spPr>
          <a:xfrm>
            <a:off x="609606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idx="1"/>
          </p:nvPr>
        </p:nvSpPr>
        <p:spPr>
          <a:xfrm>
            <a:off x="4766731" y="273057"/>
            <a:ext cx="6815669" cy="6584948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1pPr>
            <a:lvl2pPr marL="1045002" indent="-435417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2pPr>
            <a:lvl3pPr marL="1625559" indent="-406390" defTabSz="609585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000000"/>
                </a:solidFill>
              </a:defRPr>
            </a:lvl3pPr>
            <a:lvl4pPr marL="2316422" indent="-487668" defTabSz="609585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000000"/>
                </a:solidFill>
              </a:defRPr>
            </a:lvl4pPr>
            <a:lvl5pPr marL="2926007" indent="-487668" defTabSz="609585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499843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hape 592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 defTabSz="609585"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593" name="Shape 593"/>
          <p:cNvSpPr>
            <a:spLocks noGrp="1"/>
          </p:cNvSpPr>
          <p:nvPr>
            <p:ph type="body" sz="quarter" idx="1"/>
          </p:nvPr>
        </p:nvSpPr>
        <p:spPr>
          <a:xfrm>
            <a:off x="2389719" y="5367345"/>
            <a:ext cx="7315203" cy="1490671"/>
          </a:xfrm>
          <a:prstGeom prst="rect">
            <a:avLst/>
          </a:prstGeom>
        </p:spPr>
        <p:txBody>
          <a:bodyPr anchor="t"/>
          <a:lstStyle>
            <a:lvl1pPr defTabSz="609585">
              <a:defRPr sz="1900">
                <a:solidFill>
                  <a:srgbClr val="000000"/>
                </a:solidFill>
              </a:defRPr>
            </a:lvl1pPr>
            <a:lvl2pPr defTabSz="609585">
              <a:defRPr sz="1900">
                <a:solidFill>
                  <a:srgbClr val="000000"/>
                </a:solidFill>
              </a:defRPr>
            </a:lvl2pPr>
            <a:lvl3pPr defTabSz="609585">
              <a:defRPr sz="1900">
                <a:solidFill>
                  <a:srgbClr val="000000"/>
                </a:solidFill>
              </a:defRPr>
            </a:lvl3pPr>
            <a:lvl4pPr defTabSz="609585">
              <a:defRPr sz="1900">
                <a:solidFill>
                  <a:srgbClr val="000000"/>
                </a:solidFill>
              </a:defRPr>
            </a:lvl4pPr>
            <a:lvl5pPr defTabSz="609585">
              <a:defRPr sz="1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Shape 594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978536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Shape 603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604" name="Shape 604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5" name="Shape 605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93548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Shape 614"/>
          <p:cNvSpPr>
            <a:spLocks noGrp="1"/>
          </p:cNvSpPr>
          <p:nvPr>
            <p:ph type="title"/>
          </p:nvPr>
        </p:nvSpPr>
        <p:spPr>
          <a:xfrm>
            <a:off x="8839200" y="274638"/>
            <a:ext cx="2743200" cy="6583365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615" name="Shape 615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6" name="Shape 616"/>
          <p:cNvSpPr>
            <a:spLocks noGrp="1"/>
          </p:cNvSpPr>
          <p:nvPr>
            <p:ph type="sldNum" sz="quarter" idx="2"/>
          </p:nvPr>
        </p:nvSpPr>
        <p:spPr>
          <a:xfrm>
            <a:off x="11202819" y="6354247"/>
            <a:ext cx="379583" cy="369324"/>
          </a:xfrm>
          <a:prstGeom prst="rect">
            <a:avLst/>
          </a:prstGeom>
        </p:spPr>
        <p:txBody>
          <a:bodyPr/>
          <a:lstStyle>
            <a:lvl1pPr defTabSz="609585"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252968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79332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age2.png" descr="Bckgrnd1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Shape 625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 defTabSz="609585">
              <a:defRPr sz="3700"/>
            </a:lvl1pPr>
          </a:lstStyle>
          <a:p>
            <a:r>
              <a:t>Title Text</a:t>
            </a:r>
          </a:p>
        </p:txBody>
      </p:sp>
      <p:sp>
        <p:nvSpPr>
          <p:cNvPr id="626" name="Shape 626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457189" indent="-457189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1pPr>
            <a:lvl2pPr marL="1028674" indent="-419090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2pPr>
            <a:lvl3pPr marL="1554441" indent="-335272" defTabSz="609585">
              <a:spcBef>
                <a:spcPts val="667"/>
              </a:spcBef>
              <a:buSzPct val="100000"/>
              <a:buFont typeface="Arial"/>
              <a:buChar char="•"/>
              <a:defRPr sz="2900">
                <a:solidFill>
                  <a:srgbClr val="000000"/>
                </a:solidFill>
              </a:defRPr>
            </a:lvl3pPr>
            <a:lvl4pPr marL="2164026" indent="-335272" defTabSz="609585">
              <a:spcBef>
                <a:spcPts val="667"/>
              </a:spcBef>
              <a:buSzPct val="100000"/>
              <a:buFont typeface="Arial"/>
              <a:buChar char="–"/>
              <a:defRPr sz="2900">
                <a:solidFill>
                  <a:srgbClr val="000000"/>
                </a:solidFill>
              </a:defRPr>
            </a:lvl4pPr>
            <a:lvl5pPr marL="2773611" indent="-335272" defTabSz="609585">
              <a:spcBef>
                <a:spcPts val="667"/>
              </a:spcBef>
              <a:buSzPct val="100000"/>
              <a:buFont typeface="Arial"/>
              <a:buChar char="»"/>
              <a:defRPr sz="2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7" name="Shape 627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193061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Shape 635"/>
          <p:cNvSpPr>
            <a:spLocks noGrp="1"/>
          </p:cNvSpPr>
          <p:nvPr>
            <p:ph type="title"/>
          </p:nvPr>
        </p:nvSpPr>
        <p:spPr>
          <a:xfrm>
            <a:off x="914400" y="1844765"/>
            <a:ext cx="10363200" cy="2041436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6" name="Shape 636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 defTabSz="1219170">
              <a:spcBef>
                <a:spcPts val="933"/>
              </a:spcBef>
              <a:defRPr sz="4300"/>
            </a:lvl1pPr>
            <a:lvl2pPr algn="ctr" defTabSz="1219170">
              <a:spcBef>
                <a:spcPts val="933"/>
              </a:spcBef>
              <a:defRPr sz="4300"/>
            </a:lvl2pPr>
            <a:lvl3pPr algn="ctr" defTabSz="1219170">
              <a:spcBef>
                <a:spcPts val="933"/>
              </a:spcBef>
              <a:defRPr sz="4300"/>
            </a:lvl3pPr>
            <a:lvl4pPr algn="ctr" defTabSz="1219170">
              <a:spcBef>
                <a:spcPts val="933"/>
              </a:spcBef>
              <a:defRPr sz="4300"/>
            </a:lvl4pPr>
            <a:lvl5pPr algn="ctr" defTabSz="1219170">
              <a:spcBef>
                <a:spcPts val="933"/>
              </a:spcBef>
              <a:defRPr sz="4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7" name="Shape 637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02676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Shape 645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8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6" name="Shape 64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5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7" name="Shape 647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238486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Shape 6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19170">
              <a:defRPr sz="5300" b="1" cap="all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6" name="Shape 6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1219170">
              <a:spcBef>
                <a:spcPts val="533"/>
              </a:spcBef>
              <a:defRPr sz="2700"/>
            </a:lvl1pPr>
            <a:lvl2pPr defTabSz="1219170">
              <a:spcBef>
                <a:spcPts val="533"/>
              </a:spcBef>
              <a:defRPr sz="2700"/>
            </a:lvl2pPr>
            <a:lvl3pPr defTabSz="1219170">
              <a:spcBef>
                <a:spcPts val="533"/>
              </a:spcBef>
              <a:defRPr sz="2700"/>
            </a:lvl3pPr>
            <a:lvl4pPr defTabSz="1219170">
              <a:spcBef>
                <a:spcPts val="533"/>
              </a:spcBef>
              <a:defRPr sz="2700"/>
            </a:lvl4pPr>
            <a:lvl5pPr defTabSz="1219170">
              <a:spcBef>
                <a:spcPts val="533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7" name="Shape 657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867764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Shape 665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92277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6" name="Shape 666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385278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397095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609625" y="2"/>
            <a:ext cx="4011089" cy="1435101"/>
          </a:xfrm>
          <a:prstGeom prst="rect">
            <a:avLst/>
          </a:prstGeom>
        </p:spPr>
        <p:txBody>
          <a:bodyPr anchor="b"/>
          <a:lstStyle>
            <a:lvl1pPr defTabSz="1219170">
              <a:defRPr sz="2700" b="1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body" idx="1"/>
          </p:nvPr>
        </p:nvSpPr>
        <p:spPr>
          <a:xfrm>
            <a:off x="4766737" y="273086"/>
            <a:ext cx="6815672" cy="6584916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4" name="Shape 68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33717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Shape 692"/>
          <p:cNvSpPr>
            <a:spLocks noGrp="1"/>
          </p:cNvSpPr>
          <p:nvPr>
            <p:ph type="title"/>
          </p:nvPr>
        </p:nvSpPr>
        <p:spPr>
          <a:xfrm>
            <a:off x="2389719" y="1"/>
            <a:ext cx="7315203" cy="5367345"/>
          </a:xfrm>
          <a:prstGeom prst="rect">
            <a:avLst/>
          </a:prstGeom>
        </p:spPr>
        <p:txBody>
          <a:bodyPr anchor="b"/>
          <a:lstStyle>
            <a:lvl1pPr defTabSz="1219170">
              <a:defRPr sz="2700" b="1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3" name="Shape 693"/>
          <p:cNvSpPr>
            <a:spLocks noGrp="1"/>
          </p:cNvSpPr>
          <p:nvPr>
            <p:ph type="body" sz="quarter" idx="1"/>
          </p:nvPr>
        </p:nvSpPr>
        <p:spPr>
          <a:xfrm>
            <a:off x="2389719" y="5367382"/>
            <a:ext cx="7315203" cy="1490633"/>
          </a:xfrm>
          <a:prstGeom prst="rect">
            <a:avLst/>
          </a:prstGeom>
        </p:spPr>
        <p:txBody>
          <a:bodyPr anchor="t"/>
          <a:lstStyle>
            <a:lvl1pPr defTabSz="1219170">
              <a:defRPr sz="1900">
                <a:solidFill>
                  <a:srgbClr val="191227"/>
                </a:solidFill>
              </a:defRPr>
            </a:lvl1pPr>
            <a:lvl2pPr defTabSz="1219170">
              <a:defRPr sz="1900">
                <a:solidFill>
                  <a:srgbClr val="191227"/>
                </a:solidFill>
              </a:defRPr>
            </a:lvl2pPr>
            <a:lvl3pPr defTabSz="1219170">
              <a:defRPr sz="1900">
                <a:solidFill>
                  <a:srgbClr val="191227"/>
                </a:solidFill>
              </a:defRPr>
            </a:lvl3pPr>
            <a:lvl4pPr defTabSz="1219170">
              <a:defRPr sz="1900">
                <a:solidFill>
                  <a:srgbClr val="191227"/>
                </a:solidFill>
              </a:defRPr>
            </a:lvl4pPr>
            <a:lvl5pPr defTabSz="1219170">
              <a:defRPr sz="19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4" name="Shape 69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68373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Shape 702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8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03" name="Shape 70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5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4" name="Shape 70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703833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image4.png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Shape 712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4800605"/>
          </a:xfrm>
          <a:prstGeom prst="rect">
            <a:avLst/>
          </a:prstGeom>
        </p:spPr>
        <p:txBody>
          <a:bodyPr anchor="ctr"/>
          <a:lstStyle>
            <a:lvl1pPr algn="ctr" defTabSz="1219170">
              <a:defRPr sz="5900">
                <a:solidFill>
                  <a:srgbClr val="19122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3" name="Shape 713"/>
          <p:cNvSpPr>
            <a:spLocks noGrp="1"/>
          </p:cNvSpPr>
          <p:nvPr>
            <p:ph type="body" idx="1"/>
          </p:nvPr>
        </p:nvSpPr>
        <p:spPr>
          <a:xfrm>
            <a:off x="609600" y="206376"/>
            <a:ext cx="8026400" cy="6651624"/>
          </a:xfrm>
          <a:prstGeom prst="rect">
            <a:avLst/>
          </a:prstGeom>
        </p:spPr>
        <p:txBody>
          <a:bodyPr anchor="t"/>
          <a:lstStyle>
            <a:lvl1pPr marL="457189" indent="-457189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1pPr>
            <a:lvl2pPr marL="1045002" indent="-435417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2pPr>
            <a:lvl3pPr marL="1625559" indent="-406390" defTabSz="1219170">
              <a:spcBef>
                <a:spcPts val="933"/>
              </a:spcBef>
              <a:buSzPct val="100000"/>
              <a:buFont typeface="Arial"/>
              <a:buChar char="•"/>
              <a:defRPr sz="4300">
                <a:solidFill>
                  <a:srgbClr val="191227"/>
                </a:solidFill>
              </a:defRPr>
            </a:lvl3pPr>
            <a:lvl4pPr marL="2316422" indent="-487668" defTabSz="1219170">
              <a:spcBef>
                <a:spcPts val="933"/>
              </a:spcBef>
              <a:buSzPct val="100000"/>
              <a:buFont typeface="Arial"/>
              <a:buChar char="–"/>
              <a:defRPr sz="4300">
                <a:solidFill>
                  <a:srgbClr val="191227"/>
                </a:solidFill>
              </a:defRPr>
            </a:lvl4pPr>
            <a:lvl5pPr marL="2926007" indent="-487668" defTabSz="1219170">
              <a:spcBef>
                <a:spcPts val="933"/>
              </a:spcBef>
              <a:buSzPct val="100000"/>
              <a:buFont typeface="Arial"/>
              <a:buChar char="»"/>
              <a:defRPr sz="4300">
                <a:solidFill>
                  <a:srgbClr val="19122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4" name="Shape 714"/>
          <p:cNvSpPr>
            <a:spLocks noGrp="1"/>
          </p:cNvSpPr>
          <p:nvPr>
            <p:ph type="sldNum" sz="quarter" idx="2"/>
          </p:nvPr>
        </p:nvSpPr>
        <p:spPr>
          <a:xfrm>
            <a:off x="8737600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937574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8839200" y="274638"/>
            <a:ext cx="2743200" cy="658336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58891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1"/>
            <a:ext cx="9144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Shape 722"/>
          <p:cNvSpPr>
            <a:spLocks noGrp="1"/>
          </p:cNvSpPr>
          <p:nvPr>
            <p:ph type="title"/>
          </p:nvPr>
        </p:nvSpPr>
        <p:spPr>
          <a:xfrm>
            <a:off x="1740352" y="274637"/>
            <a:ext cx="8229603" cy="1325563"/>
          </a:xfrm>
          <a:prstGeom prst="rect">
            <a:avLst/>
          </a:prstGeom>
        </p:spPr>
        <p:txBody>
          <a:bodyPr lIns="45718" tIns="45718" rIns="45718" bIns="45718"/>
          <a:lstStyle>
            <a:lvl1pPr defTabSz="609585"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723" name="Shape 723"/>
          <p:cNvSpPr>
            <a:spLocks noGrp="1"/>
          </p:cNvSpPr>
          <p:nvPr>
            <p:ph type="body" idx="1"/>
          </p:nvPr>
        </p:nvSpPr>
        <p:spPr>
          <a:xfrm>
            <a:off x="1740352" y="1600200"/>
            <a:ext cx="8229603" cy="5257800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332498" indent="-332498" defTabSz="609585">
              <a:spcBef>
                <a:spcPts val="667"/>
              </a:spcBef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1pPr>
            <a:lvl2pPr marL="914377" indent="-304792" defTabSz="609585">
              <a:spcBef>
                <a:spcPts val="667"/>
              </a:spcBef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2pPr>
            <a:lvl3pPr marL="1463003" indent="-243834" defTabSz="609585">
              <a:spcBef>
                <a:spcPts val="667"/>
              </a:spcBef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3pPr>
            <a:lvl4pPr marL="2072588" indent="-243834" defTabSz="609585">
              <a:spcBef>
                <a:spcPts val="667"/>
              </a:spcBef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4pPr>
            <a:lvl5pPr marL="2682169" indent="-243830" defTabSz="609585">
              <a:spcBef>
                <a:spcPts val="667"/>
              </a:spcBef>
              <a:buSzPct val="100000"/>
              <a:buFont typeface="Arial"/>
              <a:buChar char="»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4" name="Shape 724"/>
          <p:cNvSpPr>
            <a:spLocks noGrp="1"/>
          </p:cNvSpPr>
          <p:nvPr>
            <p:ph type="sldNum" sz="quarter" idx="2"/>
          </p:nvPr>
        </p:nvSpPr>
        <p:spPr>
          <a:xfrm>
            <a:off x="9930397" y="6400412"/>
            <a:ext cx="280406" cy="276995"/>
          </a:xfrm>
          <a:prstGeom prst="rect">
            <a:avLst/>
          </a:prstGeom>
        </p:spPr>
        <p:txBody>
          <a:bodyPr lIns="45718" tIns="45718" rIns="45718" bIns="45718"/>
          <a:lstStyle>
            <a:lvl1pPr defTabSz="609585"/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326755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296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515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234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02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77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19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998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48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2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1.png" descr="MotiveWbsiteL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288472" y="274638"/>
            <a:ext cx="10972801" cy="132556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288472" y="1600200"/>
            <a:ext cx="10972801" cy="5257805"/>
          </a:xfrm>
          <a:prstGeom prst="rect">
            <a:avLst/>
          </a:prstGeom>
        </p:spPr>
        <p:txBody>
          <a:bodyPr anchor="t"/>
          <a:lstStyle>
            <a:lvl1pPr marL="342891" indent="-342891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1pPr>
            <a:lvl2pPr marL="761981" indent="-304792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2pPr>
            <a:lvl3pPr marL="1158211" indent="-243834">
              <a:buSzPct val="100000"/>
              <a:buFont typeface="Arial"/>
              <a:buChar char="•"/>
              <a:defRPr sz="2100">
                <a:solidFill>
                  <a:srgbClr val="000000"/>
                </a:solidFill>
              </a:defRPr>
            </a:lvl3pPr>
            <a:lvl4pPr marL="1615400" indent="-243834">
              <a:buSzPct val="100000"/>
              <a:buFont typeface="Arial"/>
              <a:buChar char="–"/>
              <a:defRPr sz="2100">
                <a:solidFill>
                  <a:srgbClr val="000000"/>
                </a:solidFill>
              </a:defRPr>
            </a:lvl4pPr>
            <a:lvl5pPr marL="2072588" indent="-243834">
              <a:buSzPct val="100000"/>
              <a:buFont typeface="Arial"/>
              <a:buChar char="»"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8426423" y="6202466"/>
            <a:ext cx="311180" cy="3077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24699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137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595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748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527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49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652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740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258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882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0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2.png" descr="Bckgrnd1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914400" y="1844694"/>
            <a:ext cx="10363200" cy="2041508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8675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 anchor="t"/>
          <a:lstStyle>
            <a:lvl1pPr algn="ctr">
              <a:defRPr sz="2100"/>
            </a:lvl1pPr>
            <a:lvl2pPr algn="ctr">
              <a:defRPr sz="2100"/>
            </a:lvl2pPr>
            <a:lvl3pPr algn="ctr">
              <a:defRPr sz="2100"/>
            </a:lvl3pPr>
            <a:lvl4pPr algn="ctr">
              <a:defRPr sz="2100"/>
            </a:lvl4pPr>
            <a:lvl5pPr algn="ctr"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8737601" y="6356353"/>
            <a:ext cx="499257" cy="492434"/>
          </a:xfrm>
          <a:prstGeom prst="rect">
            <a:avLst/>
          </a:prstGeom>
        </p:spPr>
        <p:txBody>
          <a:bodyPr anchor="t"/>
          <a:lstStyle>
            <a:lvl1pPr algn="l" defTabSz="609585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809356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36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299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542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4894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4483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3232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46760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279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5B266525-8854-7E4D-8B7A-0877E5EF9591}" type="datetimeFigureOut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425CE6B-602B-AF49-A67B-071A60F7630F}" type="slidenum">
              <a:rPr lang="en-US" sz="190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sz="1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896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52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MotiveWbsiteLook.png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12192000" cy="17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963086" y="4406901"/>
            <a:ext cx="10363201" cy="2451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6" tIns="60956" rIns="60956" bIns="60956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963086" y="1"/>
            <a:ext cx="10363201" cy="440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6" tIns="60956" rIns="60956" bIns="60956" anchor="b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271220" y="6385025"/>
            <a:ext cx="311180" cy="307768"/>
          </a:xfrm>
          <a:prstGeom prst="rect">
            <a:avLst/>
          </a:prstGeom>
          <a:ln w="12700">
            <a:miter lim="400000"/>
          </a:ln>
        </p:spPr>
        <p:txBody>
          <a:bodyPr wrap="none" lIns="60956" tIns="60956" rIns="60956" bIns="60956" anchor="ctr">
            <a:spAutoFit/>
          </a:bodyPr>
          <a:lstStyle>
            <a:lvl1pPr algn="r" defTabSz="914377"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val="90504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736" r:id="rId64"/>
    <p:sldLayoutId id="2147483737" r:id="rId65"/>
    <p:sldLayoutId id="2147483738" r:id="rId66"/>
    <p:sldLayoutId id="2147483739" r:id="rId67"/>
    <p:sldLayoutId id="2147483740" r:id="rId68"/>
    <p:sldLayoutId id="2147483741" r:id="rId69"/>
    <p:sldLayoutId id="2147483742" r:id="rId70"/>
  </p:sldLayoutIdLst>
  <p:transition spd="med"/>
  <p:txStyles>
    <p:titleStyle>
      <a:lvl1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514533" marR="0" indent="-22859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971722" marR="0" indent="-22859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428910" marR="0" indent="-22859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886099" marR="0" indent="-228590" algn="l" defTabSz="457189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265765F4-C616-4AC5-97D7-D397AA9911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54"/>
              <a:t>17/08/2017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0F2AA94-D71F-4336-B17C-9AC206ED390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4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8/17/2017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8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143000"/>
          </a:xfrm>
          <a:prstGeom prst="rect">
            <a:avLst/>
          </a:prstGeom>
        </p:spPr>
        <p:txBody>
          <a:bodyPr vert="horz" lIns="91436" tIns="45718" rIns="91436" bIns="45718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471" y="1397001"/>
            <a:ext cx="11686788" cy="48815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image2.png" descr="Untitled-2.png"/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5"/>
            <a:ext cx="12192000" cy="605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770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</p:sldLayoutIdLst>
  <p:txStyles>
    <p:titleStyle>
      <a:lvl1pPr algn="ctr" defTabSz="609555" rtl="0" eaLnBrk="1" latinLnBrk="0" hangingPunct="1">
        <a:spcBef>
          <a:spcPct val="0"/>
        </a:spcBef>
        <a:buNone/>
        <a:defRPr sz="3700" b="0" i="0" kern="1200">
          <a:solidFill>
            <a:srgbClr val="86754D"/>
          </a:solidFill>
          <a:latin typeface="Century Gothic"/>
          <a:ea typeface="+mj-ea"/>
          <a:cs typeface="Century Gothic"/>
        </a:defRPr>
      </a:lvl1pPr>
    </p:titleStyle>
    <p:bodyStyle>
      <a:lvl1pPr marL="457167" indent="-457167" algn="l" defTabSz="60955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990526" indent="-380972" algn="l" defTabSz="609555" rtl="0" eaLnBrk="1" latinLnBrk="0" hangingPunct="1">
        <a:spcBef>
          <a:spcPct val="20000"/>
        </a:spcBef>
        <a:buFont typeface="Arial"/>
        <a:buChar char="–"/>
        <a:defRPr sz="27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676275" indent="-457167" algn="l" defTabSz="609555" rtl="0" eaLnBrk="1" latinLnBrk="0" hangingPunct="1">
        <a:spcBef>
          <a:spcPct val="20000"/>
        </a:spcBef>
        <a:buFont typeface="+mj-lt"/>
        <a:buAutoNum type="alphaUcPeriod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2285830" indent="-457167" algn="l" defTabSz="609555" rtl="0" eaLnBrk="1" latinLnBrk="0" hangingPunct="1">
        <a:spcBef>
          <a:spcPct val="20000"/>
        </a:spcBef>
        <a:buFont typeface="+mj-lt"/>
        <a:buAutoNum type="arabicPeriod"/>
        <a:defRPr sz="21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895384" indent="-457167" algn="l" defTabSz="609555" rtl="0" eaLnBrk="1" latinLnBrk="0" hangingPunct="1">
        <a:spcBef>
          <a:spcPct val="20000"/>
        </a:spcBef>
        <a:buFont typeface="+mj-lt"/>
        <a:buAutoNum type="alphaLcParenR"/>
        <a:defRPr sz="19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9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5.e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0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5.em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/>
        </p:nvSpPr>
        <p:spPr>
          <a:xfrm>
            <a:off x="1693" y="1693"/>
            <a:ext cx="12192000" cy="6858000"/>
          </a:xfrm>
          <a:prstGeom prst="rect">
            <a:avLst/>
          </a:prstGeom>
          <a:gradFill>
            <a:gsLst>
              <a:gs pos="0">
                <a:srgbClr val="191227"/>
              </a:gs>
              <a:gs pos="78000">
                <a:srgbClr val="FFFFFF"/>
              </a:gs>
            </a:gsLst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60954" tIns="60954" rIns="60954" bIns="60954" anchor="ctr"/>
          <a:lstStyle/>
          <a:p>
            <a:pPr marL="0" marR="0" lvl="0" indent="0" algn="ctr" defTabSz="6095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image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09" y="3733800"/>
            <a:ext cx="4548512" cy="8744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47103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DV_Reveal Your True Beauty_Flower Background.jpg"/>
          <p:cNvPicPr>
            <a:picLocks noChangeAspect="1"/>
          </p:cNvPicPr>
          <p:nvPr/>
        </p:nvPicPr>
        <p:blipFill>
          <a:blip r:embed="rId2" cstate="screen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55" y="694093"/>
            <a:ext cx="3423380" cy="164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00" y="5999075"/>
            <a:ext cx="1706549" cy="495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620" y="529832"/>
            <a:ext cx="6088646" cy="111414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LUMIÈRE DE VIE</a:t>
            </a:r>
            <a:r>
              <a:rPr kumimoji="0" lang="x-none" sz="2800" b="0" i="0" u="none" strike="noStrike" kern="1200" cap="none" spc="0" normalizeH="0" baseline="3000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®</a:t>
            </a:r>
          </a:p>
          <a:p>
            <a:pPr marL="0" marR="0" lvl="0" indent="0" algn="l" defTabSz="91435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BRIGHTENING KIT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06347" y="1505475"/>
            <a:ext cx="3757649" cy="4267200"/>
            <a:chOff x="7606347" y="1505475"/>
            <a:chExt cx="3757649" cy="4267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347" y="3744231"/>
              <a:ext cx="2766060" cy="20284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32" b="9932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25113" y="1505475"/>
              <a:ext cx="1138883" cy="42672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87088" y="6065829"/>
            <a:ext cx="6620323" cy="38471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indent="0">
              <a:spcBef>
                <a:spcPts val="800"/>
              </a:spcBef>
              <a:buFont typeface="Arial" panose="020B0604020202020204" pitchFamily="34" charset="0"/>
              <a:buNone/>
              <a:defRPr>
                <a:solidFill>
                  <a:srgbClr val="806845"/>
                </a:solidFill>
                <a:latin typeface="Gill Sans Light"/>
                <a:cs typeface="Gill Sans Ligh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x-none" sz="1900" b="1" i="1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Gill Sans Light"/>
                <a:ea typeface="SimSun" pitchFamily="18" charset="0"/>
              </a:rPr>
              <a:t>SG12218 | UC: S$ 133.00 | SR: S$ 185.00 | BV: 60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349" y="2136101"/>
            <a:ext cx="6433800" cy="300594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80972" marR="0" lvl="0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6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内含 </a:t>
            </a:r>
          </a:p>
          <a:p>
            <a:pPr marL="838150" marR="0" lvl="1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6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淡斑净白液 </a:t>
            </a:r>
          </a:p>
          <a:p>
            <a:pPr marL="838150" marR="0" lvl="1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6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极致美白淡斑霜 </a:t>
            </a:r>
          </a:p>
          <a:p>
            <a:pPr marL="380972" marR="0" lvl="0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6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与购买个别产品相比，节省高达18％ </a:t>
            </a:r>
          </a:p>
          <a:p>
            <a:pPr marL="380972" marR="0" lvl="0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6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能淡化肌肤色斑、黯沉及色素沉淀现象</a:t>
            </a:r>
          </a:p>
          <a:p>
            <a:pPr marL="380972" marR="0" lvl="0" indent="-380972" algn="l" defTabSz="914354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600" b="0" i="0" u="none" strike="noStrike" kern="1200" cap="none" spc="0" normalizeH="0" baseline="0" noProof="0" dirty="0">
                <a:ln>
                  <a:noFill/>
                </a:ln>
                <a:solidFill>
                  <a:srgbClr val="806845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帮助保湿，让皮肤看起来更光滑柔嫩</a:t>
            </a:r>
          </a:p>
        </p:txBody>
      </p:sp>
    </p:spTree>
    <p:extLst>
      <p:ext uri="{BB962C8B-B14F-4D97-AF65-F5344CB8AC3E}">
        <p14:creationId xmlns:p14="http://schemas.microsoft.com/office/powerpoint/2010/main" val="830233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9939" y="2145959"/>
            <a:ext cx="4951821" cy="34932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清洁肌肤不紧绷 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促进肌肤光滑、柔嫩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提供明显更紧致 </a:t>
            </a:r>
            <a: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和更柔嫩的肌肤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温和去除死皮 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平衡酸碱值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适合所有肤质使用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3" b="92971" l="1014" r="96284">
                        <a14:foregroundMark x1="15541" y1="15655" x2="15541" y2="15655"/>
                        <a14:foregroundMark x1="21847" y1="18850" x2="21847" y2="18850"/>
                        <a14:foregroundMark x1="40653" y1="26837" x2="40653" y2="26837"/>
                        <a14:foregroundMark x1="49887" y1="24920" x2="49887" y2="24920"/>
                        <a14:foregroundMark x1="58784" y1="30032" x2="58784" y2="30032"/>
                        <a14:foregroundMark x1="68018" y1="21725" x2="68018" y2="21725"/>
                        <a14:foregroundMark x1="75676" y1="21086" x2="75676" y2="21086"/>
                        <a14:foregroundMark x1="81306" y1="61022" x2="81306" y2="61022"/>
                        <a14:foregroundMark x1="81306" y1="84026" x2="81306" y2="84026"/>
                        <a14:foregroundMark x1="72635" y1="60383" x2="72635" y2="60383"/>
                        <a14:foregroundMark x1="62050" y1="61661" x2="62050" y2="61661"/>
                        <a14:foregroundMark x1="67117" y1="62620" x2="67117" y2="62620"/>
                        <a14:foregroundMark x1="62050" y1="70927" x2="62050" y2="70927"/>
                        <a14:foregroundMark x1="49887" y1="69010" x2="49887" y2="69010"/>
                        <a14:foregroundMark x1="52928" y1="72843" x2="52928" y2="72843"/>
                        <a14:foregroundMark x1="42905" y1="61981" x2="42905" y2="61981"/>
                        <a14:foregroundMark x1="36937" y1="59105" x2="36937" y2="59105"/>
                        <a14:foregroundMark x1="19932" y1="60383" x2="19932" y2="60383"/>
                        <a14:foregroundMark x1="12500" y1="60383" x2="12500" y2="60383"/>
                        <a14:foregroundMark x1="4617" y1="60383" x2="4617" y2="60383"/>
                        <a14:foregroundMark x1="90541" y1="60383" x2="90541" y2="60383"/>
                        <a14:foregroundMark x1="93356" y1="64856" x2="93356" y2="64856"/>
                        <a14:foregroundMark x1="90991" y1="59744" x2="90991" y2="59744"/>
                        <a14:foregroundMark x1="94482" y1="59744" x2="94482" y2="59744"/>
                        <a14:foregroundMark x1="92455" y1="60383" x2="92455" y2="60383"/>
                        <a14:foregroundMark x1="28041" y1="60703" x2="28041" y2="60703"/>
                        <a14:foregroundMark x1="92342" y1="65176" x2="92342" y2="6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9" y="325028"/>
            <a:ext cx="3686767" cy="1300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19939" y="505988"/>
            <a:ext cx="4354069" cy="120032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x-none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酵素复方</a:t>
            </a:r>
            <a:r>
              <a: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深层</a:t>
            </a:r>
            <a:r>
              <a:rPr kumimoji="0" lang="x-none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洁面乳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6" y="1650148"/>
            <a:ext cx="4095751" cy="4095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6661" y="5392773"/>
            <a:ext cx="4122307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SG11120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UC: S$44.00 | SR: S$61.50 | BV: 21</a:t>
            </a:r>
          </a:p>
        </p:txBody>
      </p:sp>
    </p:spTree>
    <p:extLst>
      <p:ext uri="{BB962C8B-B14F-4D97-AF65-F5344CB8AC3E}">
        <p14:creationId xmlns:p14="http://schemas.microsoft.com/office/powerpoint/2010/main" val="3843441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7" y="1702826"/>
            <a:ext cx="4127350" cy="4127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80899" y="2348898"/>
            <a:ext cx="5226141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调理肌肤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促进肌肤保湿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提升肌肤弹性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3" b="92971" l="1014" r="96284">
                        <a14:foregroundMark x1="15541" y1="15655" x2="15541" y2="15655"/>
                        <a14:foregroundMark x1="21847" y1="18850" x2="21847" y2="18850"/>
                        <a14:foregroundMark x1="40653" y1="26837" x2="40653" y2="26837"/>
                        <a14:foregroundMark x1="49887" y1="24920" x2="49887" y2="24920"/>
                        <a14:foregroundMark x1="58784" y1="30032" x2="58784" y2="30032"/>
                        <a14:foregroundMark x1="68018" y1="21725" x2="68018" y2="21725"/>
                        <a14:foregroundMark x1="75676" y1="21086" x2="75676" y2="21086"/>
                        <a14:foregroundMark x1="81306" y1="61022" x2="81306" y2="61022"/>
                        <a14:foregroundMark x1="81306" y1="84026" x2="81306" y2="84026"/>
                        <a14:foregroundMark x1="72635" y1="60383" x2="72635" y2="60383"/>
                        <a14:foregroundMark x1="62050" y1="61661" x2="62050" y2="61661"/>
                        <a14:foregroundMark x1="67117" y1="62620" x2="67117" y2="62620"/>
                        <a14:foregroundMark x1="62050" y1="70927" x2="62050" y2="70927"/>
                        <a14:foregroundMark x1="49887" y1="69010" x2="49887" y2="69010"/>
                        <a14:foregroundMark x1="52928" y1="72843" x2="52928" y2="72843"/>
                        <a14:foregroundMark x1="42905" y1="61981" x2="42905" y2="61981"/>
                        <a14:foregroundMark x1="36937" y1="59105" x2="36937" y2="59105"/>
                        <a14:foregroundMark x1="19932" y1="60383" x2="19932" y2="60383"/>
                        <a14:foregroundMark x1="12500" y1="60383" x2="12500" y2="60383"/>
                        <a14:foregroundMark x1="4617" y1="60383" x2="4617" y2="60383"/>
                        <a14:foregroundMark x1="90541" y1="60383" x2="90541" y2="60383"/>
                        <a14:foregroundMark x1="93356" y1="64856" x2="93356" y2="64856"/>
                        <a14:foregroundMark x1="90991" y1="59744" x2="90991" y2="59744"/>
                        <a14:foregroundMark x1="94482" y1="59744" x2="94482" y2="59744"/>
                        <a14:foregroundMark x1="92455" y1="60383" x2="92455" y2="60383"/>
                        <a14:foregroundMark x1="28041" y1="60703" x2="28041" y2="60703"/>
                        <a14:foregroundMark x1="92342" y1="65176" x2="92342" y2="6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9" y="325028"/>
            <a:ext cx="3686767" cy="1300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45619" y="979310"/>
            <a:ext cx="4553965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MDI</a:t>
            </a:r>
            <a:r>
              <a:rPr kumimoji="0" lang="x-none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复方紧肤保湿露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6661" y="5392773"/>
            <a:ext cx="4122307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SG11122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UC: S$44.00 | SR: S$61.50 | BV: 21</a:t>
            </a:r>
          </a:p>
        </p:txBody>
      </p:sp>
    </p:spTree>
    <p:extLst>
      <p:ext uri="{BB962C8B-B14F-4D97-AF65-F5344CB8AC3E}">
        <p14:creationId xmlns:p14="http://schemas.microsoft.com/office/powerpoint/2010/main" val="733775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8" y="1950664"/>
            <a:ext cx="3724979" cy="3724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1819" y="2314752"/>
            <a:ext cx="6049101" cy="153887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有助于滋润和保湿肌肤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舒缓肌肤，让肌肤健康光亮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提供皮肤保护免受自由基伤害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3" b="92971" l="1014" r="96284">
                        <a14:foregroundMark x1="15541" y1="15655" x2="15541" y2="15655"/>
                        <a14:foregroundMark x1="21847" y1="18850" x2="21847" y2="18850"/>
                        <a14:foregroundMark x1="40653" y1="26837" x2="40653" y2="26837"/>
                        <a14:foregroundMark x1="49887" y1="24920" x2="49887" y2="24920"/>
                        <a14:foregroundMark x1="58784" y1="30032" x2="58784" y2="30032"/>
                        <a14:foregroundMark x1="68018" y1="21725" x2="68018" y2="21725"/>
                        <a14:foregroundMark x1="75676" y1="21086" x2="75676" y2="21086"/>
                        <a14:foregroundMark x1="81306" y1="61022" x2="81306" y2="61022"/>
                        <a14:foregroundMark x1="81306" y1="84026" x2="81306" y2="84026"/>
                        <a14:foregroundMark x1="72635" y1="60383" x2="72635" y2="60383"/>
                        <a14:foregroundMark x1="62050" y1="61661" x2="62050" y2="61661"/>
                        <a14:foregroundMark x1="67117" y1="62620" x2="67117" y2="62620"/>
                        <a14:foregroundMark x1="62050" y1="70927" x2="62050" y2="70927"/>
                        <a14:foregroundMark x1="49887" y1="69010" x2="49887" y2="69010"/>
                        <a14:foregroundMark x1="52928" y1="72843" x2="52928" y2="72843"/>
                        <a14:foregroundMark x1="42905" y1="61981" x2="42905" y2="61981"/>
                        <a14:foregroundMark x1="36937" y1="59105" x2="36937" y2="59105"/>
                        <a14:foregroundMark x1="19932" y1="60383" x2="19932" y2="60383"/>
                        <a14:foregroundMark x1="12500" y1="60383" x2="12500" y2="60383"/>
                        <a14:foregroundMark x1="4617" y1="60383" x2="4617" y2="60383"/>
                        <a14:foregroundMark x1="90541" y1="60383" x2="90541" y2="60383"/>
                        <a14:foregroundMark x1="93356" y1="64856" x2="93356" y2="64856"/>
                        <a14:foregroundMark x1="90991" y1="59744" x2="90991" y2="59744"/>
                        <a14:foregroundMark x1="94482" y1="59744" x2="94482" y2="59744"/>
                        <a14:foregroundMark x1="92455" y1="60383" x2="92455" y2="60383"/>
                        <a14:foregroundMark x1="28041" y1="60703" x2="28041" y2="60703"/>
                        <a14:foregroundMark x1="92342" y1="65176" x2="92342" y2="6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9" y="325028"/>
            <a:ext cx="3686767" cy="1300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1668" y="654227"/>
            <a:ext cx="4433962" cy="120032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1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MDI</a:t>
            </a:r>
            <a:r>
              <a:rPr kumimoji="0" lang="x-none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复方紧致润肤霜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itchFamily="18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661" y="5392773"/>
            <a:ext cx="4122307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SG11124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UC: S$60.00 | SR: S$85.00 | BV: 30</a:t>
            </a:r>
          </a:p>
        </p:txBody>
      </p:sp>
    </p:spTree>
    <p:extLst>
      <p:ext uri="{BB962C8B-B14F-4D97-AF65-F5344CB8AC3E}">
        <p14:creationId xmlns:p14="http://schemas.microsoft.com/office/powerpoint/2010/main" val="3090500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" y="1020150"/>
            <a:ext cx="4846740" cy="48467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9939" y="2253793"/>
            <a:ext cx="6872061" cy="283154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内含</a:t>
            </a:r>
          </a:p>
          <a:p>
            <a:pPr marL="800060" marR="0" lvl="1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酵素复方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深层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洁面乳</a:t>
            </a:r>
          </a:p>
          <a:p>
            <a:pPr marL="800060" marR="0" lvl="1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MDI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复方紧肤保湿露</a:t>
            </a:r>
          </a:p>
          <a:p>
            <a:pPr marL="800060" marR="0" lvl="1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MDI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复方紧致润肤霜</a:t>
            </a:r>
          </a:p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与购买个别产品相比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,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节省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高达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12%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3" b="92971" l="1014" r="96284">
                        <a14:foregroundMark x1="15541" y1="15655" x2="15541" y2="15655"/>
                        <a14:foregroundMark x1="21847" y1="18850" x2="21847" y2="18850"/>
                        <a14:foregroundMark x1="40653" y1="26837" x2="40653" y2="26837"/>
                        <a14:foregroundMark x1="49887" y1="24920" x2="49887" y2="24920"/>
                        <a14:foregroundMark x1="58784" y1="30032" x2="58784" y2="30032"/>
                        <a14:foregroundMark x1="68018" y1="21725" x2="68018" y2="21725"/>
                        <a14:foregroundMark x1="75676" y1="21086" x2="75676" y2="21086"/>
                        <a14:foregroundMark x1="81306" y1="61022" x2="81306" y2="61022"/>
                        <a14:foregroundMark x1="81306" y1="84026" x2="81306" y2="84026"/>
                        <a14:foregroundMark x1="72635" y1="60383" x2="72635" y2="60383"/>
                        <a14:foregroundMark x1="62050" y1="61661" x2="62050" y2="61661"/>
                        <a14:foregroundMark x1="67117" y1="62620" x2="67117" y2="62620"/>
                        <a14:foregroundMark x1="62050" y1="70927" x2="62050" y2="70927"/>
                        <a14:foregroundMark x1="49887" y1="69010" x2="49887" y2="69010"/>
                        <a14:foregroundMark x1="52928" y1="72843" x2="52928" y2="72843"/>
                        <a14:foregroundMark x1="42905" y1="61981" x2="42905" y2="61981"/>
                        <a14:foregroundMark x1="36937" y1="59105" x2="36937" y2="59105"/>
                        <a14:foregroundMark x1="19932" y1="60383" x2="19932" y2="60383"/>
                        <a14:foregroundMark x1="12500" y1="60383" x2="12500" y2="60383"/>
                        <a14:foregroundMark x1="4617" y1="60383" x2="4617" y2="60383"/>
                        <a14:foregroundMark x1="90541" y1="60383" x2="90541" y2="60383"/>
                        <a14:foregroundMark x1="93356" y1="64856" x2="93356" y2="64856"/>
                        <a14:foregroundMark x1="90991" y1="59744" x2="90991" y2="59744"/>
                        <a14:foregroundMark x1="94482" y1="59744" x2="94482" y2="59744"/>
                        <a14:foregroundMark x1="92455" y1="60383" x2="92455" y2="60383"/>
                        <a14:foregroundMark x1="28041" y1="60703" x2="28041" y2="60703"/>
                        <a14:foregroundMark x1="92342" y1="65176" x2="92342" y2="6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9" y="325028"/>
            <a:ext cx="3686767" cy="1300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87944" y="623432"/>
            <a:ext cx="2964265" cy="120032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抗老化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三合一保养组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31" y="5392773"/>
            <a:ext cx="4392375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SG11134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UC: S$130.00 | SR: S$185.00 | BV: 66</a:t>
            </a:r>
          </a:p>
        </p:txBody>
      </p:sp>
    </p:spTree>
    <p:extLst>
      <p:ext uri="{BB962C8B-B14F-4D97-AF65-F5344CB8AC3E}">
        <p14:creationId xmlns:p14="http://schemas.microsoft.com/office/powerpoint/2010/main" val="248520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1"/>
            <a:ext cx="4736353" cy="6267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FFDD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1" y="1423031"/>
            <a:ext cx="4328535" cy="4328535"/>
          </a:xfrm>
          <a:prstGeom prst="rect">
            <a:avLst/>
          </a:prstGeom>
        </p:spPr>
      </p:pic>
      <p:pic>
        <p:nvPicPr>
          <p:cNvPr id="3" name="Picture 2" descr="VitaShield Logo [Converted]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10"/>
          <a:stretch/>
        </p:blipFill>
        <p:spPr>
          <a:xfrm>
            <a:off x="821837" y="662646"/>
            <a:ext cx="3187556" cy="5784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43739" y="2589072"/>
            <a:ext cx="5591901" cy="298542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保护肌肤免受自由基的影响 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促进健康肌肤的弹性与紧实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促进健康的皮肤再生，让肌肤</a:t>
            </a:r>
            <a: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光滑、光泽夺目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具有柔和肌肤色泽的功效</a:t>
            </a:r>
          </a:p>
          <a:p>
            <a:pPr marL="342882" marR="0" lvl="0" indent="-342882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促进皮肤保水度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2121" y="951862"/>
            <a:ext cx="3427533" cy="120032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OPC-3</a:t>
            </a: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™</a:t>
            </a:r>
            <a:r>
              <a:rPr kumimoji="0" lang="x-none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x-none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多重修护精华液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31" y="5392773"/>
            <a:ext cx="4392375" cy="69249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SG11134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UC: S$130.00 | SR: S$185.00 | BV: 66</a:t>
            </a:r>
          </a:p>
        </p:txBody>
      </p:sp>
    </p:spTree>
    <p:extLst>
      <p:ext uri="{BB962C8B-B14F-4D97-AF65-F5344CB8AC3E}">
        <p14:creationId xmlns:p14="http://schemas.microsoft.com/office/powerpoint/2010/main" val="216555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41"/>
            <a:ext cx="12192000" cy="816067"/>
          </a:xfrm>
        </p:spPr>
        <p:txBody>
          <a:bodyPr>
            <a:noAutofit/>
          </a:bodyPr>
          <a:lstStyle/>
          <a:p>
            <a:r>
              <a:rPr lang="x-none" sz="3600" b="0" i="0" dirty="0">
                <a:solidFill>
                  <a:srgbClr val="86754D"/>
                </a:solidFill>
                <a:ea typeface="SimSun" pitchFamily="18" charset="0"/>
              </a:rPr>
              <a:t>获得最新 MOTIVES</a:t>
            </a:r>
            <a:r>
              <a:rPr lang="x-none" sz="4000" b="0" i="0" baseline="30000" dirty="0">
                <a:solidFill>
                  <a:srgbClr val="86754D"/>
                </a:solidFill>
                <a:ea typeface="SimSun" pitchFamily="18" charset="0"/>
              </a:rPr>
              <a:t>®</a:t>
            </a:r>
            <a:r>
              <a:rPr lang="x-none" sz="3600" b="0" i="0" dirty="0">
                <a:solidFill>
                  <a:srgbClr val="86754D"/>
                </a:solidFill>
                <a:ea typeface="SimSun" pitchFamily="18" charset="0"/>
              </a:rPr>
              <a:t> 彩妆品信息</a:t>
            </a:r>
          </a:p>
        </p:txBody>
      </p:sp>
      <p:pic>
        <p:nvPicPr>
          <p:cNvPr id="3074" name="Picture 2" descr="https://www.facebookbrand.com/img/fb-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0" y="1609228"/>
            <a:ext cx="1137221" cy="11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0251" y="2000764"/>
            <a:ext cx="2402220" cy="46166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MOTIVESMASG</a:t>
            </a:r>
          </a:p>
        </p:txBody>
      </p:sp>
      <p:pic>
        <p:nvPicPr>
          <p:cNvPr id="3080" name="Picture 8" descr="http://cfile27.uf.tistory.com/image/2365513553A92D3B3473A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0" y="3009963"/>
            <a:ext cx="1137221" cy="11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183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55" y="1985799"/>
            <a:ext cx="5852447" cy="426036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2360252" y="3316963"/>
            <a:ext cx="3193003" cy="46166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MOTIVESCOSMETICS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0251" y="4769612"/>
            <a:ext cx="4585660" cy="46166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SG.MOTIVESCOSMETICS.COM</a:t>
            </a:r>
          </a:p>
        </p:txBody>
      </p:sp>
      <p:pic>
        <p:nvPicPr>
          <p:cNvPr id="1034" name="Picture 10" descr="Image result for pink shopping bag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0" y="4410700"/>
            <a:ext cx="1137221" cy="11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4808" y="5077509"/>
            <a:ext cx="1050377" cy="3231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MOTIVES</a:t>
            </a:r>
          </a:p>
        </p:txBody>
      </p:sp>
    </p:spTree>
    <p:extLst>
      <p:ext uri="{BB962C8B-B14F-4D97-AF65-F5344CB8AC3E}">
        <p14:creationId xmlns:p14="http://schemas.microsoft.com/office/powerpoint/2010/main" val="405755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3872" cy="6858000"/>
            <a:chOff x="0" y="0"/>
            <a:chExt cx="12193872" cy="6858000"/>
          </a:xfrm>
        </p:grpSpPr>
        <p:pic>
          <p:nvPicPr>
            <p:cNvPr id="6" name="Picture 5" descr="MOTIVES1_16-10-28_K-067_R3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3872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4392705"/>
              <a:ext cx="12192000" cy="112058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2"/>
            <p:cNvSpPr txBox="1">
              <a:spLocks/>
            </p:cNvSpPr>
            <p:nvPr/>
          </p:nvSpPr>
          <p:spPr>
            <a:xfrm>
              <a:off x="0" y="3602017"/>
              <a:ext cx="12192000" cy="2875936"/>
            </a:xfrm>
            <a:prstGeom prst="rect">
              <a:avLst/>
            </a:prstGeom>
          </p:spPr>
          <p:txBody>
            <a:bodyPr lIns="91436" tIns="45718" rIns="91436" bIns="45718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Century Gothic"/>
                  <a:ea typeface="+mj-ea"/>
                  <a:cs typeface="Century Gothic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SimSun" pitchFamily="18" charset="0"/>
                </a:rPr>
                <a:t>新产品上市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0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" y="2402"/>
            <a:ext cx="12192000" cy="1809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652" y="5833243"/>
            <a:ext cx="1219149" cy="677919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84492" y="5717835"/>
            <a:ext cx="3803627" cy="1005696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SimSun" pitchFamily="18" charset="0"/>
                <a:cs typeface="+mj-cs"/>
              </a:rPr>
              <a:t>SG200CW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SimSun" pitchFamily="18" charset="0"/>
                <a:cs typeface="+mj-cs"/>
              </a:rPr>
              <a:t>UC: S$19.75 | SR: S$27.50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SimSun" pitchFamily="18" charset="0"/>
                <a:cs typeface="+mj-cs"/>
              </a:rPr>
              <a:t>BV: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6821" y="2141620"/>
            <a:ext cx="6147886" cy="440120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亮黄色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中和色素沉淀及色斑，适合所有肤色使用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蜜桃色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调整黑眼圈、色斑，并能提亮黯沉肤色，适合浅肤色/中肤色使用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湖绿色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遮盖泛红肤色（例如：玫瑰斑、痘疤、红血丝、晒伤所引起的泛红肌肤）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粉紫色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改善黯沉、无光泽肤色，适合偏黄底色的浅肤色、棕肤色或橄榄肤色使用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5" y="1981201"/>
            <a:ext cx="1209675" cy="105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128" y="3319081"/>
            <a:ext cx="1189093" cy="709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653" y="4557453"/>
            <a:ext cx="1196975" cy="769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4853" y="5421870"/>
            <a:ext cx="1762013" cy="38471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1" i="1" u="none" strike="noStrike" kern="1200" cap="none" spc="0" normalizeH="0" baseline="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浅肤色/中肤色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6" y="1664999"/>
            <a:ext cx="4017612" cy="4017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01099" y="1208662"/>
            <a:ext cx="783331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Motives</a:t>
            </a:r>
            <a:r>
              <a:rPr kumimoji="0" lang="x-none" sz="32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® </a:t>
            </a: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四色修容粉饼</a:t>
            </a:r>
          </a:p>
        </p:txBody>
      </p:sp>
    </p:spTree>
    <p:extLst>
      <p:ext uri="{BB962C8B-B14F-4D97-AF65-F5344CB8AC3E}">
        <p14:creationId xmlns:p14="http://schemas.microsoft.com/office/powerpoint/2010/main" val="308543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34" y="2003655"/>
            <a:ext cx="2853175" cy="2853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6" y="2096238"/>
            <a:ext cx="2895851" cy="289585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98599" y="961339"/>
            <a:ext cx="3402936" cy="104231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x-none" sz="3200" b="0" i="1" dirty="0">
                <a:solidFill>
                  <a:srgbClr val="86754D"/>
                </a:solidFill>
                <a:ea typeface="SimSun" pitchFamily="18" charset="0"/>
              </a:rPr>
              <a:t>MOTIVES</a:t>
            </a:r>
            <a:r>
              <a:rPr lang="x-none" sz="3200" b="0" i="1" baseline="30000" dirty="0">
                <a:solidFill>
                  <a:srgbClr val="86754D"/>
                </a:solidFill>
                <a:ea typeface="SimSun" pitchFamily="18" charset="0"/>
              </a:rPr>
              <a:t>®</a:t>
            </a:r>
            <a:r>
              <a:rPr lang="x-none" sz="3200" b="0" i="1" dirty="0">
                <a:solidFill>
                  <a:srgbClr val="86754D"/>
                </a:solidFill>
                <a:ea typeface="SimSun" pitchFamily="18" charset="0"/>
              </a:rPr>
              <a:t> </a:t>
            </a:r>
            <a:r>
              <a:rPr lang="en-US" sz="3200" b="0" i="1" dirty="0">
                <a:solidFill>
                  <a:srgbClr val="86754D"/>
                </a:solidFill>
                <a:ea typeface="SimSun" pitchFamily="18" charset="0"/>
              </a:rPr>
              <a:t/>
            </a:r>
            <a:br>
              <a:rPr lang="en-US" sz="3200" b="0" i="1" dirty="0">
                <a:solidFill>
                  <a:srgbClr val="86754D"/>
                </a:solidFill>
                <a:ea typeface="SimSun" pitchFamily="18" charset="0"/>
              </a:rPr>
            </a:br>
            <a:r>
              <a:rPr lang="x-none" sz="3200" b="0" i="1" dirty="0">
                <a:solidFill>
                  <a:srgbClr val="86754D"/>
                </a:solidFill>
                <a:ea typeface="SimSun" pitchFamily="18" charset="0"/>
              </a:rPr>
              <a:t>眼线笔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4" b="87350"/>
          <a:stretch/>
        </p:blipFill>
        <p:spPr>
          <a:xfrm>
            <a:off x="0" y="-65729"/>
            <a:ext cx="7366000" cy="867508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3601537" y="961339"/>
            <a:ext cx="3948371" cy="1042316"/>
          </a:xfrm>
          <a:prstGeom prst="rect">
            <a:avLst/>
          </a:prstGeom>
        </p:spPr>
        <p:txBody>
          <a:bodyPr vert="horz" lIns="91436" tIns="45718" rIns="91436" bIns="45718" rtlCol="0" anchor="t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MOTIVES</a:t>
            </a:r>
            <a:r>
              <a:rPr kumimoji="0" lang="x-none" sz="32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®</a:t>
            </a: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86754D"/>
              </a:solidFill>
              <a:effectLst/>
              <a:uLnTx/>
              <a:uFillTx/>
              <a:latin typeface="Century Gothic"/>
              <a:ea typeface="SimSun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遮瑕膏</a:t>
            </a: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179549" y="5034543"/>
            <a:ext cx="3402936" cy="1168904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Bare</a:t>
            </a: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SG45MEP | UC: S$19.50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SR: S$27.00 | BV: 8.5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3846072" y="5034543"/>
            <a:ext cx="3402936" cy="1168904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Peach</a:t>
            </a: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SG005MC | UC: S$21.25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SR: $30.00 | BV: 10</a:t>
            </a:r>
          </a:p>
        </p:txBody>
      </p:sp>
      <p:pic>
        <p:nvPicPr>
          <p:cNvPr id="2" name="Picture 1" descr="motives-usa-44341-kholeyeliner-851x31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0516" y="2"/>
            <a:ext cx="4561485" cy="625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8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79" y="2202476"/>
            <a:ext cx="2895851" cy="2895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41" y="2056151"/>
            <a:ext cx="2895851" cy="2895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50"/>
          <a:stretch/>
        </p:blipFill>
        <p:spPr>
          <a:xfrm>
            <a:off x="0" y="2"/>
            <a:ext cx="12192000" cy="867508"/>
          </a:xfrm>
          <a:prstGeom prst="rect">
            <a:avLst/>
          </a:prstGeom>
        </p:spPr>
      </p:pic>
      <p:sp>
        <p:nvSpPr>
          <p:cNvPr id="23" name="Title 3"/>
          <p:cNvSpPr txBox="1">
            <a:spLocks/>
          </p:cNvSpPr>
          <p:nvPr/>
        </p:nvSpPr>
        <p:spPr>
          <a:xfrm>
            <a:off x="505642" y="1013835"/>
            <a:ext cx="4528791" cy="1042316"/>
          </a:xfrm>
          <a:prstGeom prst="rect">
            <a:avLst/>
          </a:prstGeom>
        </p:spPr>
        <p:txBody>
          <a:bodyPr vert="horz" lIns="91436" tIns="45718" rIns="91436" bIns="45718" rtlCol="0" anchor="t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MOTIVES</a:t>
            </a:r>
            <a:r>
              <a:rPr kumimoji="0" lang="x-none" sz="32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®</a:t>
            </a: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86754D"/>
              </a:solidFill>
              <a:effectLst/>
              <a:uLnTx/>
              <a:uFillTx/>
              <a:latin typeface="Century Gothic"/>
              <a:ea typeface="SimSun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保湿润唇膏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386861" y="1013835"/>
            <a:ext cx="4928841" cy="1042316"/>
          </a:xfrm>
          <a:prstGeom prst="rect">
            <a:avLst/>
          </a:prstGeom>
        </p:spPr>
        <p:txBody>
          <a:bodyPr vert="horz" lIns="91436" tIns="45718" rIns="91436" bIns="45718" rtlCol="0" anchor="t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MOTIVES</a:t>
            </a:r>
            <a:r>
              <a:rPr kumimoji="0" lang="x-none" sz="32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®</a:t>
            </a: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 For La La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86754D"/>
              </a:solidFill>
              <a:effectLst/>
              <a:uLnTx/>
              <a:uFillTx/>
              <a:latin typeface="Century Gothic"/>
              <a:ea typeface="SimSun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entury Gothic"/>
                <a:ea typeface="SimSun" pitchFamily="18" charset="0"/>
              </a:rPr>
              <a:t>伸缩眼唇刷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054787" y="5086219"/>
            <a:ext cx="3402936" cy="1168904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SG0153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UC: S$21.25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SR: S$29.95 | BV: 10</a:t>
            </a: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7149811" y="5086219"/>
            <a:ext cx="3402936" cy="1168904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SG31MLMBR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UC: S$14.50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SR: S$20.00 | BV: 4</a:t>
            </a:r>
          </a:p>
        </p:txBody>
      </p:sp>
    </p:spTree>
    <p:extLst>
      <p:ext uri="{BB962C8B-B14F-4D97-AF65-F5344CB8AC3E}">
        <p14:creationId xmlns:p14="http://schemas.microsoft.com/office/powerpoint/2010/main" val="92002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52" y="1720779"/>
            <a:ext cx="3999323" cy="36762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51647" y="999296"/>
            <a:ext cx="5565060" cy="626832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x-none" sz="3200" b="0" i="1" dirty="0">
                <a:solidFill>
                  <a:srgbClr val="86754D"/>
                </a:solidFill>
                <a:ea typeface="SimSun" pitchFamily="18" charset="0"/>
              </a:rPr>
              <a:t>MOTIVES</a:t>
            </a:r>
            <a:r>
              <a:rPr lang="x-none" sz="3200" b="0" i="1" baseline="30000" dirty="0">
                <a:solidFill>
                  <a:srgbClr val="86754D"/>
                </a:solidFill>
                <a:ea typeface="SimSun" pitchFamily="18" charset="0"/>
              </a:rPr>
              <a:t>®</a:t>
            </a:r>
            <a:r>
              <a:rPr lang="x-none" sz="3200" b="0" i="1" dirty="0">
                <a:solidFill>
                  <a:srgbClr val="86754D"/>
                </a:solidFill>
                <a:ea typeface="SimSun" pitchFamily="18" charset="0"/>
              </a:rPr>
              <a:t> 甜心唇蜜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3" b="87350"/>
          <a:stretch/>
        </p:blipFill>
        <p:spPr>
          <a:xfrm>
            <a:off x="2" y="2"/>
            <a:ext cx="6210300" cy="867508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815081" y="5504023"/>
            <a:ext cx="4593627" cy="52241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UC: S$19.75 | SR: S$27.50 | BV: 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28" y="0"/>
            <a:ext cx="8016935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4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81" y="2"/>
            <a:ext cx="5779509" cy="629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49" y="1897325"/>
            <a:ext cx="3621338" cy="362133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128588" y="1133767"/>
            <a:ext cx="3953125" cy="626832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x-none" sz="3200" b="0" i="1" dirty="0">
                <a:solidFill>
                  <a:srgbClr val="86754D"/>
                </a:solidFill>
                <a:ea typeface="SimSun" pitchFamily="18" charset="0"/>
              </a:rPr>
              <a:t>MOTIVES</a:t>
            </a:r>
            <a:r>
              <a:rPr lang="x-none" sz="3200" b="0" i="1" baseline="30000" dirty="0">
                <a:solidFill>
                  <a:srgbClr val="86754D"/>
                </a:solidFill>
                <a:ea typeface="SimSun" pitchFamily="18" charset="0"/>
              </a:rPr>
              <a:t>®</a:t>
            </a:r>
            <a:r>
              <a:rPr lang="x-none" sz="3200" b="0" i="1" dirty="0">
                <a:solidFill>
                  <a:srgbClr val="86754D"/>
                </a:solidFill>
                <a:ea typeface="SimSun" pitchFamily="18" charset="0"/>
              </a:rPr>
              <a:t> </a:t>
            </a:r>
            <a:r>
              <a:rPr lang="en-US" sz="3200" b="0" i="1" dirty="0">
                <a:solidFill>
                  <a:srgbClr val="86754D"/>
                </a:solidFill>
                <a:ea typeface="SimSun" pitchFamily="18" charset="0"/>
              </a:rPr>
              <a:t/>
            </a:r>
            <a:br>
              <a:rPr lang="en-US" sz="3200" b="0" i="1" dirty="0">
                <a:solidFill>
                  <a:srgbClr val="86754D"/>
                </a:solidFill>
                <a:ea typeface="SimSun" pitchFamily="18" charset="0"/>
              </a:rPr>
            </a:br>
            <a:r>
              <a:rPr lang="x-none" sz="3200" b="0" i="1" dirty="0">
                <a:solidFill>
                  <a:srgbClr val="86754D"/>
                </a:solidFill>
                <a:ea typeface="SimSun" pitchFamily="18" charset="0"/>
              </a:rPr>
              <a:t>纤长浓密睫毛膏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3" b="87350"/>
          <a:stretch/>
        </p:blipFill>
        <p:spPr>
          <a:xfrm>
            <a:off x="2" y="2"/>
            <a:ext cx="6210300" cy="867508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1128589" y="5140285"/>
            <a:ext cx="3953127" cy="98752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SG100MFM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UC: S$32.50 | SR: $45.50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j-cs"/>
              </a:rPr>
              <a:t>BV: 15</a:t>
            </a:r>
          </a:p>
        </p:txBody>
      </p:sp>
      <p:sp>
        <p:nvSpPr>
          <p:cNvPr id="2" name="Oval 1"/>
          <p:cNvSpPr/>
          <p:nvPr/>
        </p:nvSpPr>
        <p:spPr>
          <a:xfrm>
            <a:off x="3598647" y="1996972"/>
            <a:ext cx="1399471" cy="1345245"/>
          </a:xfrm>
          <a:prstGeom prst="ellipse">
            <a:avLst/>
          </a:prstGeom>
          <a:solidFill>
            <a:srgbClr val="856C3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即将推出</a:t>
            </a:r>
          </a:p>
        </p:txBody>
      </p:sp>
    </p:spTree>
    <p:extLst>
      <p:ext uri="{BB962C8B-B14F-4D97-AF65-F5344CB8AC3E}">
        <p14:creationId xmlns:p14="http://schemas.microsoft.com/office/powerpoint/2010/main" val="323501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" y="2402"/>
            <a:ext cx="12192000" cy="1809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652" y="5833243"/>
            <a:ext cx="1219149" cy="677919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84492" y="5717835"/>
            <a:ext cx="3803627" cy="1005696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SimSun" pitchFamily="18" charset="0"/>
                <a:cs typeface="+mj-cs"/>
              </a:rPr>
              <a:t>SG200CW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SimSun" pitchFamily="18" charset="0"/>
                <a:cs typeface="+mj-cs"/>
              </a:rPr>
              <a:t>UC: S$19.75 | SR: S$27.50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SimSun" pitchFamily="18" charset="0"/>
                <a:cs typeface="+mj-cs"/>
              </a:rPr>
              <a:t>BV: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6821" y="2141620"/>
            <a:ext cx="6147886" cy="440120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亮黄色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中和色素沉淀及色斑，适合所有肤色使用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蜜桃色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调整黑眼圈、色斑，并能提亮黯沉肤色，适合浅肤色/中肤色使用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湖绿色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遮盖泛红肤色（例如：玫瑰斑、痘疤、红血丝、晒伤所引起的泛红肌肤）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粉紫色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改善黯沉、无光泽肤色，适合偏黄底色的浅肤色、棕肤色或橄榄肤色使用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5" y="1981201"/>
            <a:ext cx="1209675" cy="105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128" y="3319081"/>
            <a:ext cx="1189093" cy="709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653" y="4557453"/>
            <a:ext cx="1196975" cy="769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4853" y="5421870"/>
            <a:ext cx="1762013" cy="38471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900" b="1" i="1" u="none" strike="noStrike" kern="1200" cap="none" spc="0" normalizeH="0" baseline="0" noProof="0" dirty="0">
                <a:ln>
                  <a:noFill/>
                </a:ln>
                <a:solidFill>
                  <a:srgbClr val="856C3F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浅肤色/中肤色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6" y="1664999"/>
            <a:ext cx="4017612" cy="4017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01099" y="1208662"/>
            <a:ext cx="783331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Motives</a:t>
            </a:r>
            <a:r>
              <a:rPr kumimoji="0" lang="x-none" sz="32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® </a:t>
            </a: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四色修容粉饼</a:t>
            </a:r>
          </a:p>
        </p:txBody>
      </p:sp>
    </p:spTree>
    <p:extLst>
      <p:ext uri="{BB962C8B-B14F-4D97-AF65-F5344CB8AC3E}">
        <p14:creationId xmlns:p14="http://schemas.microsoft.com/office/powerpoint/2010/main" val="109652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3" y="1771650"/>
            <a:ext cx="4017612" cy="4017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0560" y="529830"/>
            <a:ext cx="4180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Motives</a:t>
            </a:r>
            <a:r>
              <a:rPr kumimoji="0" lang="x-none" sz="3200" b="0" i="1" u="none" strike="noStrike" kern="1200" cap="none" spc="0" normalizeH="0" baseline="3000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® </a:t>
            </a:r>
            <a:r>
              <a:rPr kumimoji="0" lang="x-none" sz="3200" b="0" i="1" u="none" strike="noStrike" kern="1200" cap="none" spc="0" normalizeH="0" baseline="0" noProof="0" dirty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四色修容粉饼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400" y="1607048"/>
            <a:ext cx="3745856" cy="3359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1607048"/>
            <a:ext cx="3759255" cy="3359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7930" y="5170878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1" u="none" strike="noStrike" kern="1200" cap="none" spc="0" normalizeH="0" baseline="0" noProof="0">
                <a:ln>
                  <a:noFill/>
                </a:ln>
                <a:solidFill>
                  <a:srgbClr val="86754D"/>
                </a:solidFill>
                <a:effectLst/>
                <a:uLnTx/>
                <a:uFillTx/>
                <a:latin typeface="Calibri"/>
                <a:ea typeface="SimSun" pitchFamily="18" charset="0"/>
                <a:cs typeface="+mn-cs"/>
              </a:rPr>
              <a:t>使用前 &amp; 使用后</a:t>
            </a:r>
            <a:endParaRPr kumimoji="0" lang="x-none" sz="3200" b="0" i="1" u="none" strike="noStrike" kern="1200" cap="none" spc="0" normalizeH="0" baseline="0" noProof="0" dirty="0">
              <a:ln>
                <a:noFill/>
              </a:ln>
              <a:solidFill>
                <a:srgbClr val="86754D"/>
              </a:solidFill>
              <a:effectLst/>
              <a:uLnTx/>
              <a:uFillTx/>
              <a:latin typeface="Calibri"/>
              <a:ea typeface="SimSu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3696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</Words>
  <Application>Microsoft Office PowerPoint</Application>
  <PresentationFormat>Widescreen</PresentationFormat>
  <Paragraphs>129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Gill Sans Light</vt:lpstr>
      <vt:lpstr>SimSun</vt:lpstr>
      <vt:lpstr>SimSun</vt:lpstr>
      <vt:lpstr>Arial</vt:lpstr>
      <vt:lpstr>Calibri</vt:lpstr>
      <vt:lpstr>Calibri Light</vt:lpstr>
      <vt:lpstr>Century Gothic</vt:lpstr>
      <vt:lpstr>Symbol</vt:lpstr>
      <vt:lpstr>Trebuchet MS</vt:lpstr>
      <vt:lpstr>Default</vt:lpstr>
      <vt:lpstr>3_Office Theme</vt:lpstr>
      <vt:lpstr>4_Office Theme</vt:lpstr>
      <vt:lpstr>6_Office Theme</vt:lpstr>
      <vt:lpstr>PowerPoint Presentation</vt:lpstr>
      <vt:lpstr>PowerPoint Presentation</vt:lpstr>
      <vt:lpstr>PowerPoint Presentation</vt:lpstr>
      <vt:lpstr>MOTIVES®  眼线笔</vt:lpstr>
      <vt:lpstr>PowerPoint Presentation</vt:lpstr>
      <vt:lpstr>MOTIVES® 甜心唇蜜</vt:lpstr>
      <vt:lpstr>MOTIVES®  纤长浓密睫毛膏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获得最新 MOTIVES® 彩妆品信息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Niki Leow</cp:lastModifiedBy>
  <cp:revision>3</cp:revision>
  <dcterms:created xsi:type="dcterms:W3CDTF">2017-04-23T03:12:20Z</dcterms:created>
  <dcterms:modified xsi:type="dcterms:W3CDTF">2017-08-17T06:27:04Z</dcterms:modified>
</cp:coreProperties>
</file>